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3" r:id="rId6"/>
    <p:sldId id="262" r:id="rId7"/>
    <p:sldId id="265" r:id="rId8"/>
    <p:sldId id="266" r:id="rId9"/>
    <p:sldId id="268" r:id="rId10"/>
    <p:sldId id="267" r:id="rId11"/>
    <p:sldId id="269" r:id="rId12"/>
    <p:sldId id="264" r:id="rId13"/>
    <p:sldId id="270" r:id="rId14"/>
    <p:sldId id="259" r:id="rId15"/>
    <p:sldId id="260" r:id="rId16"/>
    <p:sldId id="303" r:id="rId17"/>
    <p:sldId id="302" r:id="rId18"/>
    <p:sldId id="272" r:id="rId19"/>
    <p:sldId id="273" r:id="rId20"/>
    <p:sldId id="275" r:id="rId21"/>
    <p:sldId id="276" r:id="rId22"/>
    <p:sldId id="277" r:id="rId23"/>
    <p:sldId id="278" r:id="rId24"/>
    <p:sldId id="281" r:id="rId25"/>
    <p:sldId id="279" r:id="rId26"/>
    <p:sldId id="274" r:id="rId27"/>
    <p:sldId id="27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0" r:id="rId39"/>
    <p:sldId id="299" r:id="rId40"/>
    <p:sldId id="292" r:id="rId41"/>
    <p:sldId id="293" r:id="rId42"/>
    <p:sldId id="294" r:id="rId43"/>
    <p:sldId id="301" r:id="rId44"/>
    <p:sldId id="295" r:id="rId45"/>
    <p:sldId id="296" r:id="rId46"/>
    <p:sldId id="297" r:id="rId47"/>
    <p:sldId id="298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C96D-577C-4BC2-B32F-EB7016D84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04C37-A19B-4CD3-9DFE-216E5AE31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FD6EE-4AE9-4CD7-834F-78530359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A7281-5303-4A31-A51C-9E73291B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6ECC-35F6-4A90-A9A5-819FB1A1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8FF8-4765-4565-81CF-783C9EA7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AF27D-23E3-4BD0-84E0-D25392F99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295CD-51B1-4B2A-A7F5-430BB926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7E34-34BE-4B67-AE8F-549FE223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765F-E6B9-4F49-A2A3-DDC73071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1E0D7-7A28-499E-A39C-75E926714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E8DAA-C3C8-409C-91FF-7E19D15A2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06DF-B8D6-4103-AA06-1C7FD3D5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6AC3-D5DA-4D97-AE78-5D89CBB6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63A1A-C6D2-46EF-AC6B-B4818989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9C52-4C87-498F-9532-FF7D2219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B892-32A4-4FE9-824B-74AD92FEB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50C54-939F-417B-88BA-0142F70B4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E4D73-13A3-41CD-AC7D-FB8AE8D9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0BAE1-694A-4F73-A7F3-85300E70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5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2EFF-351A-49EC-9F1F-7C3B56CA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C3EA-1A25-48A4-9C99-9AF7E7AC6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2A308-904F-47C0-91C5-8130B7ED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6EFA8-D9EB-47D8-91C4-EBA8FB0B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542E-BBEB-4E2B-9108-ECC66A0F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8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C096-96F0-4DC8-B06F-8060F33B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B2E8D-B7CF-4D55-80E8-970446C91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50394-E85F-46F3-881D-2C1DD49C3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1463F-425A-433A-9399-86BEE110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15D72-AB87-4D24-845B-4B5063874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57B3-931F-4C5E-8384-3556810D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A9E7-AB5F-4054-A906-B1C884EA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6AC52-A530-4034-9B40-71964F8FD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1A2E1-FA42-4CA4-B777-A8951ABF4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14BA8D-F05C-49B9-A17A-1C080849F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91299-260B-42CA-A082-89EA50B98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5DE96-CD9A-42D9-BC46-0F0C8825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22CA1-EA06-4282-A1AC-237DEE71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3DE0C-EA59-40E4-B431-43BC5476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066B-9669-47CF-8853-427FA4F5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AEF6F-FC69-49E7-9277-51C21C1E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4ED76-F2BD-4DC9-8D70-CBFB93C2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3F7C7-28A0-44FC-92AF-7E54B18D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672B6-9310-4B34-B834-CE6EAEE0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72F6D-7A82-421F-BA11-A8418303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0E45E-1757-466F-A512-7C6257EF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6141-B693-44BF-8BED-DB14D8F3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3255-8C6C-4C97-B62E-4ABB727A8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B2FA5-A0C5-4EC3-B69A-6E05EE33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D6151-BC91-45AB-97AD-C7027539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E2533-ED30-40DE-8112-AF57EE0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2F224-24B3-475E-AB4E-E68D7E9E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2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DAD4-370B-4804-830B-7CEDD613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EBF39-FF8D-492B-A007-870F6F44D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E78EB-0DBD-46DA-882B-3356D2441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DF5A5-6DCA-48D2-A7EE-ABBE394A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BCBD7-214E-4979-BC95-459F92270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3FC9-2DD1-45E1-A6B0-B3F455B4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7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792C1-1E2A-47A3-8AD5-C5C5DC87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AD48A-233C-4551-9893-352AA9895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47789-13B2-4C9A-BC86-3B8871103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7952F-B9BE-4DC7-9F03-A22F78C46FC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4F63-E8FD-4F38-ADB1-A6C2E2250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D4B2-2468-432A-AE80-D056739CB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5C939-123A-4753-A829-E0F0373C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6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0E95-1354-48F4-93E4-FEF97F5FF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Destiny Hunter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4F4F8-5B00-46E0-95D9-54808EA2E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1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(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\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\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Title 1">
            <a:extLst>
              <a:ext uri="{FF2B5EF4-FFF2-40B4-BE49-F238E27FC236}">
                <a16:creationId xmlns:a16="http://schemas.microsoft.com/office/drawing/2014/main" id="{EDBA911C-3952-4B75-828F-62262351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7   LIONS</a:t>
            </a:r>
          </a:p>
        </p:txBody>
      </p:sp>
      <p:sp>
        <p:nvSpPr>
          <p:cNvPr id="1044" name="Content Placeholder 2">
            <a:extLst>
              <a:ext uri="{FF2B5EF4-FFF2-40B4-BE49-F238E27FC236}">
                <a16:creationId xmlns:a16="http://schemas.microsoft.com/office/drawing/2014/main" id="{F9A98397-854D-4CDB-9E73-5CB080A3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STATUES, can obtain (A) arrows or (P) persistence</a:t>
            </a:r>
            <a:br>
              <a:rPr lang="en-US" sz="1200" dirty="0"/>
            </a:br>
            <a:r>
              <a:rPr lang="en-US" sz="1200" dirty="0"/>
              <a:t>(ONCE ONLY)</a:t>
            </a:r>
          </a:p>
          <a:p>
            <a:r>
              <a:rPr lang="en-US" sz="1200" dirty="0"/>
              <a:t>RNG positioned trees</a:t>
            </a:r>
          </a:p>
          <a:p>
            <a:r>
              <a:rPr lang="en-US" sz="1200" dirty="0"/>
              <a:t>Can deploy traps that lions won’t see (TRAP slows lion and does a lot of damage)</a:t>
            </a:r>
          </a:p>
          <a:p>
            <a:r>
              <a:rPr lang="en-US" sz="1200" dirty="0"/>
              <a:t>Avoid stepping in your own traps</a:t>
            </a:r>
          </a:p>
        </p:txBody>
      </p:sp>
    </p:spTree>
    <p:extLst>
      <p:ext uri="{BB962C8B-B14F-4D97-AF65-F5344CB8AC3E}">
        <p14:creationId xmlns:p14="http://schemas.microsoft.com/office/powerpoint/2010/main" val="168235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Title 1">
            <a:extLst>
              <a:ext uri="{FF2B5EF4-FFF2-40B4-BE49-F238E27FC236}">
                <a16:creationId xmlns:a16="http://schemas.microsoft.com/office/drawing/2014/main" id="{EDBA911C-3952-4B75-828F-62262351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8   DRAGON</a:t>
            </a:r>
          </a:p>
        </p:txBody>
      </p:sp>
      <p:sp>
        <p:nvSpPr>
          <p:cNvPr id="1044" name="Content Placeholder 2">
            <a:extLst>
              <a:ext uri="{FF2B5EF4-FFF2-40B4-BE49-F238E27FC236}">
                <a16:creationId xmlns:a16="http://schemas.microsoft.com/office/drawing/2014/main" id="{AD3C5A0D-43B4-4D23-9ED0-1BF45B1B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Dragon will have 4 heads: HEART, DIAMOND, SPADE, CLUBS</a:t>
            </a:r>
          </a:p>
          <a:p>
            <a:r>
              <a:rPr lang="en-US" sz="1200" dirty="0"/>
              <a:t>This map will have 2x or3x range bonus</a:t>
            </a:r>
          </a:p>
          <a:p>
            <a:r>
              <a:rPr lang="en-US" sz="1200" dirty="0"/>
              <a:t>Dragon can shoot fire balls that make grass catch fire, defeat heads before all grass is on fire!  (stepping in fire will cause damage)</a:t>
            </a:r>
          </a:p>
          <a:p>
            <a:r>
              <a:rPr lang="en-US" sz="1200" dirty="0"/>
              <a:t>Dragon can attack clear across the map</a:t>
            </a:r>
          </a:p>
        </p:txBody>
      </p:sp>
    </p:spTree>
    <p:extLst>
      <p:ext uri="{BB962C8B-B14F-4D97-AF65-F5344CB8AC3E}">
        <p14:creationId xmlns:p14="http://schemas.microsoft.com/office/powerpoint/2010/main" val="70751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51668CB-1B5D-4C12-88D7-4A1D5361A482}"/>
              </a:ext>
            </a:extLst>
          </p:cNvPr>
          <p:cNvSpPr/>
          <p:nvPr/>
        </p:nvSpPr>
        <p:spPr>
          <a:xfrm>
            <a:off x="15453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90304C62-AC4D-416F-B6B1-55E9861EECF8}"/>
              </a:ext>
            </a:extLst>
          </p:cNvPr>
          <p:cNvSpPr/>
          <p:nvPr/>
        </p:nvSpPr>
        <p:spPr>
          <a:xfrm>
            <a:off x="17739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5BF9328-E8AA-460F-AC96-B705C2F72920}"/>
              </a:ext>
            </a:extLst>
          </p:cNvPr>
          <p:cNvSpPr/>
          <p:nvPr/>
        </p:nvSpPr>
        <p:spPr>
          <a:xfrm>
            <a:off x="20025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47F62A2-3A7F-4979-8994-83E41F0EFF83}"/>
              </a:ext>
            </a:extLst>
          </p:cNvPr>
          <p:cNvSpPr/>
          <p:nvPr/>
        </p:nvSpPr>
        <p:spPr>
          <a:xfrm>
            <a:off x="22311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6EB4AAA-5BD8-419A-B8FC-6BAFF2C2031B}"/>
              </a:ext>
            </a:extLst>
          </p:cNvPr>
          <p:cNvSpPr/>
          <p:nvPr/>
        </p:nvSpPr>
        <p:spPr>
          <a:xfrm>
            <a:off x="24597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64E7BDC3-0268-44CB-84B2-8E61F8041605}"/>
              </a:ext>
            </a:extLst>
          </p:cNvPr>
          <p:cNvSpPr/>
          <p:nvPr/>
        </p:nvSpPr>
        <p:spPr>
          <a:xfrm>
            <a:off x="26883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96AEE2F-2E50-4D80-AB32-22CF2BF6331D}"/>
              </a:ext>
            </a:extLst>
          </p:cNvPr>
          <p:cNvSpPr/>
          <p:nvPr/>
        </p:nvSpPr>
        <p:spPr>
          <a:xfrm>
            <a:off x="29169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31509BF-83B8-4486-9AAE-E6D50BD9E1A6}"/>
              </a:ext>
            </a:extLst>
          </p:cNvPr>
          <p:cNvSpPr/>
          <p:nvPr/>
        </p:nvSpPr>
        <p:spPr>
          <a:xfrm>
            <a:off x="31455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FAC1F8DD-856B-428E-A5CC-A1B6C0FE139E}"/>
              </a:ext>
            </a:extLst>
          </p:cNvPr>
          <p:cNvSpPr/>
          <p:nvPr/>
        </p:nvSpPr>
        <p:spPr>
          <a:xfrm>
            <a:off x="33741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A01A86F-BBC5-4A92-8900-21AC260DD146}"/>
              </a:ext>
            </a:extLst>
          </p:cNvPr>
          <p:cNvSpPr/>
          <p:nvPr/>
        </p:nvSpPr>
        <p:spPr>
          <a:xfrm>
            <a:off x="36027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21D604A-3E71-48A2-B176-E40C57E29266}"/>
              </a:ext>
            </a:extLst>
          </p:cNvPr>
          <p:cNvSpPr/>
          <p:nvPr/>
        </p:nvSpPr>
        <p:spPr>
          <a:xfrm>
            <a:off x="38313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FB289B45-1F08-4C2C-942A-8AE77E1B4011}"/>
              </a:ext>
            </a:extLst>
          </p:cNvPr>
          <p:cNvSpPr/>
          <p:nvPr/>
        </p:nvSpPr>
        <p:spPr>
          <a:xfrm>
            <a:off x="40599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3BC0E02-BCD9-4DFD-8772-CCB3C54EFC99}"/>
              </a:ext>
            </a:extLst>
          </p:cNvPr>
          <p:cNvSpPr/>
          <p:nvPr/>
        </p:nvSpPr>
        <p:spPr>
          <a:xfrm>
            <a:off x="42885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38077133-5A4A-4CC8-85CF-1DCA05919394}"/>
              </a:ext>
            </a:extLst>
          </p:cNvPr>
          <p:cNvSpPr/>
          <p:nvPr/>
        </p:nvSpPr>
        <p:spPr>
          <a:xfrm>
            <a:off x="45171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99F73FF-5097-4995-97D0-1A287BDA7BF2}"/>
              </a:ext>
            </a:extLst>
          </p:cNvPr>
          <p:cNvSpPr/>
          <p:nvPr/>
        </p:nvSpPr>
        <p:spPr>
          <a:xfrm>
            <a:off x="47457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4F2E6809-7E90-4D43-AADB-2F7850E83405}"/>
              </a:ext>
            </a:extLst>
          </p:cNvPr>
          <p:cNvSpPr/>
          <p:nvPr/>
        </p:nvSpPr>
        <p:spPr>
          <a:xfrm>
            <a:off x="49743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2129E866-39E0-4D26-9F7D-54FEF5967E5F}"/>
              </a:ext>
            </a:extLst>
          </p:cNvPr>
          <p:cNvSpPr/>
          <p:nvPr/>
        </p:nvSpPr>
        <p:spPr>
          <a:xfrm>
            <a:off x="52029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E1F2BD9C-C4BB-4151-99C0-53F6BA5F9458}"/>
              </a:ext>
            </a:extLst>
          </p:cNvPr>
          <p:cNvSpPr/>
          <p:nvPr/>
        </p:nvSpPr>
        <p:spPr>
          <a:xfrm>
            <a:off x="54315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C4047EBA-9455-49A3-BBBA-44EEA684C615}"/>
              </a:ext>
            </a:extLst>
          </p:cNvPr>
          <p:cNvSpPr/>
          <p:nvPr/>
        </p:nvSpPr>
        <p:spPr>
          <a:xfrm>
            <a:off x="56601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E07AC758-91EC-4409-93BC-1D79E235FAEA}"/>
              </a:ext>
            </a:extLst>
          </p:cNvPr>
          <p:cNvSpPr/>
          <p:nvPr/>
        </p:nvSpPr>
        <p:spPr>
          <a:xfrm>
            <a:off x="58887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FE8A6379-EFC1-497D-B8BF-8819C64D2FC3}"/>
              </a:ext>
            </a:extLst>
          </p:cNvPr>
          <p:cNvSpPr/>
          <p:nvPr/>
        </p:nvSpPr>
        <p:spPr>
          <a:xfrm>
            <a:off x="61173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6B32F652-6DED-4245-AD1D-F3F18F340DA9}"/>
              </a:ext>
            </a:extLst>
          </p:cNvPr>
          <p:cNvSpPr/>
          <p:nvPr/>
        </p:nvSpPr>
        <p:spPr>
          <a:xfrm>
            <a:off x="63459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F08DD5E3-B1E6-4B9F-8664-62A4D9E5EB22}"/>
              </a:ext>
            </a:extLst>
          </p:cNvPr>
          <p:cNvSpPr/>
          <p:nvPr/>
        </p:nvSpPr>
        <p:spPr>
          <a:xfrm>
            <a:off x="65745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620513D-F8FF-4659-8F5C-3C0EBAEDEB5C}"/>
              </a:ext>
            </a:extLst>
          </p:cNvPr>
          <p:cNvSpPr/>
          <p:nvPr/>
        </p:nvSpPr>
        <p:spPr>
          <a:xfrm>
            <a:off x="68031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7DEE0D17-55C0-4938-8F35-4E1711BC678B}"/>
              </a:ext>
            </a:extLst>
          </p:cNvPr>
          <p:cNvSpPr/>
          <p:nvPr/>
        </p:nvSpPr>
        <p:spPr>
          <a:xfrm>
            <a:off x="7031736" y="1560293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418F9EA9-65FB-44B6-8D70-EBFC1A64934E}"/>
              </a:ext>
            </a:extLst>
          </p:cNvPr>
          <p:cNvSpPr/>
          <p:nvPr/>
        </p:nvSpPr>
        <p:spPr>
          <a:xfrm>
            <a:off x="15453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BCCBB5A7-3E9D-4B91-8FBC-4D8638CD9629}"/>
              </a:ext>
            </a:extLst>
          </p:cNvPr>
          <p:cNvSpPr/>
          <p:nvPr/>
        </p:nvSpPr>
        <p:spPr>
          <a:xfrm>
            <a:off x="17739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7D26EE13-88F6-4EF3-AEED-BAB36B235237}"/>
              </a:ext>
            </a:extLst>
          </p:cNvPr>
          <p:cNvSpPr/>
          <p:nvPr/>
        </p:nvSpPr>
        <p:spPr>
          <a:xfrm>
            <a:off x="20025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8B731E39-5036-484D-BAEC-9D3D896F68D3}"/>
              </a:ext>
            </a:extLst>
          </p:cNvPr>
          <p:cNvSpPr/>
          <p:nvPr/>
        </p:nvSpPr>
        <p:spPr>
          <a:xfrm>
            <a:off x="22311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C67BFC38-D84D-4148-9742-0A9D66162D47}"/>
              </a:ext>
            </a:extLst>
          </p:cNvPr>
          <p:cNvSpPr/>
          <p:nvPr/>
        </p:nvSpPr>
        <p:spPr>
          <a:xfrm>
            <a:off x="24597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C5DC19C-F392-4AE9-B604-BC383DA89BFB}"/>
              </a:ext>
            </a:extLst>
          </p:cNvPr>
          <p:cNvSpPr/>
          <p:nvPr/>
        </p:nvSpPr>
        <p:spPr>
          <a:xfrm>
            <a:off x="26883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214DC37F-92E0-4876-8FD3-0D0D18AA55E2}"/>
              </a:ext>
            </a:extLst>
          </p:cNvPr>
          <p:cNvSpPr/>
          <p:nvPr/>
        </p:nvSpPr>
        <p:spPr>
          <a:xfrm>
            <a:off x="29169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C149465B-6263-4F1C-8F62-C99D9E95BF1B}"/>
              </a:ext>
            </a:extLst>
          </p:cNvPr>
          <p:cNvSpPr/>
          <p:nvPr/>
        </p:nvSpPr>
        <p:spPr>
          <a:xfrm>
            <a:off x="31455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0ED4A6EB-6516-493C-B5B7-A9A93F0C699F}"/>
              </a:ext>
            </a:extLst>
          </p:cNvPr>
          <p:cNvSpPr/>
          <p:nvPr/>
        </p:nvSpPr>
        <p:spPr>
          <a:xfrm>
            <a:off x="33741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1AF8A100-AD5B-42E2-B76D-EA952457E635}"/>
              </a:ext>
            </a:extLst>
          </p:cNvPr>
          <p:cNvSpPr/>
          <p:nvPr/>
        </p:nvSpPr>
        <p:spPr>
          <a:xfrm>
            <a:off x="36027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5F670143-EDDC-445C-99A3-8AD38500CE9A}"/>
              </a:ext>
            </a:extLst>
          </p:cNvPr>
          <p:cNvSpPr/>
          <p:nvPr/>
        </p:nvSpPr>
        <p:spPr>
          <a:xfrm>
            <a:off x="38313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57ED2B61-08B9-41CB-86CC-63CCE6BB09CF}"/>
              </a:ext>
            </a:extLst>
          </p:cNvPr>
          <p:cNvSpPr/>
          <p:nvPr/>
        </p:nvSpPr>
        <p:spPr>
          <a:xfrm>
            <a:off x="40599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2DFB54FB-DF81-4612-8361-FA4F838B2FBF}"/>
              </a:ext>
            </a:extLst>
          </p:cNvPr>
          <p:cNvSpPr/>
          <p:nvPr/>
        </p:nvSpPr>
        <p:spPr>
          <a:xfrm>
            <a:off x="42885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097A8796-B053-4F52-A00D-5653987D3DF7}"/>
              </a:ext>
            </a:extLst>
          </p:cNvPr>
          <p:cNvSpPr/>
          <p:nvPr/>
        </p:nvSpPr>
        <p:spPr>
          <a:xfrm>
            <a:off x="45171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1CD50BB1-EAF6-4413-B87A-FBF100D38EC5}"/>
              </a:ext>
            </a:extLst>
          </p:cNvPr>
          <p:cNvSpPr/>
          <p:nvPr/>
        </p:nvSpPr>
        <p:spPr>
          <a:xfrm>
            <a:off x="47457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EFD329E3-1395-446E-A070-C9F2C69EC881}"/>
              </a:ext>
            </a:extLst>
          </p:cNvPr>
          <p:cNvSpPr/>
          <p:nvPr/>
        </p:nvSpPr>
        <p:spPr>
          <a:xfrm>
            <a:off x="49743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0C06F242-DFB2-467C-A8EF-44EBBEA0C871}"/>
              </a:ext>
            </a:extLst>
          </p:cNvPr>
          <p:cNvSpPr/>
          <p:nvPr/>
        </p:nvSpPr>
        <p:spPr>
          <a:xfrm>
            <a:off x="5202936" y="1772665"/>
            <a:ext cx="228600" cy="210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FC911332-655C-4421-81CA-6B17BFD8910F}"/>
              </a:ext>
            </a:extLst>
          </p:cNvPr>
          <p:cNvSpPr/>
          <p:nvPr/>
        </p:nvSpPr>
        <p:spPr>
          <a:xfrm>
            <a:off x="54345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9B645660-D7CF-47C0-A274-7E36A49D8D22}"/>
              </a:ext>
            </a:extLst>
          </p:cNvPr>
          <p:cNvSpPr/>
          <p:nvPr/>
        </p:nvSpPr>
        <p:spPr>
          <a:xfrm>
            <a:off x="56631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83F4C7E9-55E0-488E-8E9E-06265C159146}"/>
              </a:ext>
            </a:extLst>
          </p:cNvPr>
          <p:cNvSpPr/>
          <p:nvPr/>
        </p:nvSpPr>
        <p:spPr>
          <a:xfrm>
            <a:off x="58917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2D6AA6D-DA7F-4233-8EE4-18E70A0A9678}"/>
              </a:ext>
            </a:extLst>
          </p:cNvPr>
          <p:cNvSpPr/>
          <p:nvPr/>
        </p:nvSpPr>
        <p:spPr>
          <a:xfrm>
            <a:off x="61203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766A250-D1B0-47B2-BB29-8912C4A5FF71}"/>
              </a:ext>
            </a:extLst>
          </p:cNvPr>
          <p:cNvSpPr/>
          <p:nvPr/>
        </p:nvSpPr>
        <p:spPr>
          <a:xfrm>
            <a:off x="63489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4E2D9952-74DD-4F8D-9F0E-00EAE9ADF9DF}"/>
              </a:ext>
            </a:extLst>
          </p:cNvPr>
          <p:cNvSpPr/>
          <p:nvPr/>
        </p:nvSpPr>
        <p:spPr>
          <a:xfrm>
            <a:off x="65775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A982D89D-96F7-4CFA-8FDE-CF9380767B18}"/>
              </a:ext>
            </a:extLst>
          </p:cNvPr>
          <p:cNvSpPr/>
          <p:nvPr/>
        </p:nvSpPr>
        <p:spPr>
          <a:xfrm>
            <a:off x="68061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915842F6-0E20-4DB9-80A2-C0D931F85976}"/>
              </a:ext>
            </a:extLst>
          </p:cNvPr>
          <p:cNvSpPr/>
          <p:nvPr/>
        </p:nvSpPr>
        <p:spPr>
          <a:xfrm>
            <a:off x="70347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CA0FF105-6C64-489F-8D2A-2A2A302EA7FB}"/>
              </a:ext>
            </a:extLst>
          </p:cNvPr>
          <p:cNvSpPr/>
          <p:nvPr/>
        </p:nvSpPr>
        <p:spPr>
          <a:xfrm>
            <a:off x="72633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5F330B22-3EF4-4ED5-91FF-00500B45CCF7}"/>
              </a:ext>
            </a:extLst>
          </p:cNvPr>
          <p:cNvSpPr/>
          <p:nvPr/>
        </p:nvSpPr>
        <p:spPr>
          <a:xfrm>
            <a:off x="74919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5B9FF39A-2906-4096-9D1C-94554531D4BE}"/>
              </a:ext>
            </a:extLst>
          </p:cNvPr>
          <p:cNvSpPr/>
          <p:nvPr/>
        </p:nvSpPr>
        <p:spPr>
          <a:xfrm>
            <a:off x="77205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F221DEB2-94C8-4071-ACE0-BD8BCCCA2456}"/>
              </a:ext>
            </a:extLst>
          </p:cNvPr>
          <p:cNvSpPr/>
          <p:nvPr/>
        </p:nvSpPr>
        <p:spPr>
          <a:xfrm>
            <a:off x="79491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A1376237-2645-41D4-936D-F48CF70F6D17}"/>
              </a:ext>
            </a:extLst>
          </p:cNvPr>
          <p:cNvSpPr/>
          <p:nvPr/>
        </p:nvSpPr>
        <p:spPr>
          <a:xfrm>
            <a:off x="81777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DB69EFBB-7A5F-4F5E-A022-F2A783040DB0}"/>
              </a:ext>
            </a:extLst>
          </p:cNvPr>
          <p:cNvSpPr/>
          <p:nvPr/>
        </p:nvSpPr>
        <p:spPr>
          <a:xfrm>
            <a:off x="84063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63916911-3EC5-4EE9-9A82-F72AA1589070}"/>
              </a:ext>
            </a:extLst>
          </p:cNvPr>
          <p:cNvSpPr/>
          <p:nvPr/>
        </p:nvSpPr>
        <p:spPr>
          <a:xfrm>
            <a:off x="86349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E15601EF-A7C9-4746-AC14-B69A52BB6497}"/>
              </a:ext>
            </a:extLst>
          </p:cNvPr>
          <p:cNvSpPr/>
          <p:nvPr/>
        </p:nvSpPr>
        <p:spPr>
          <a:xfrm>
            <a:off x="88635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F68F0C94-88E8-4279-BE84-17DD1B2E2558}"/>
              </a:ext>
            </a:extLst>
          </p:cNvPr>
          <p:cNvSpPr/>
          <p:nvPr/>
        </p:nvSpPr>
        <p:spPr>
          <a:xfrm>
            <a:off x="90921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E9F38BBA-A9AE-4DB1-9AF1-3ACDA7EEC369}"/>
              </a:ext>
            </a:extLst>
          </p:cNvPr>
          <p:cNvSpPr/>
          <p:nvPr/>
        </p:nvSpPr>
        <p:spPr>
          <a:xfrm>
            <a:off x="93207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A96C9744-D1BE-45A7-A40A-0B57F3D28CE4}"/>
              </a:ext>
            </a:extLst>
          </p:cNvPr>
          <p:cNvSpPr/>
          <p:nvPr/>
        </p:nvSpPr>
        <p:spPr>
          <a:xfrm>
            <a:off x="95493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20866149-6D32-4D32-928A-17508573A887}"/>
              </a:ext>
            </a:extLst>
          </p:cNvPr>
          <p:cNvSpPr/>
          <p:nvPr/>
        </p:nvSpPr>
        <p:spPr>
          <a:xfrm>
            <a:off x="97779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F2E2E175-5E1B-4079-A9AD-B3690235AF84}"/>
              </a:ext>
            </a:extLst>
          </p:cNvPr>
          <p:cNvSpPr/>
          <p:nvPr/>
        </p:nvSpPr>
        <p:spPr>
          <a:xfrm>
            <a:off x="100065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18E39607-99F5-4881-BF32-0AC3B0AF094A}"/>
              </a:ext>
            </a:extLst>
          </p:cNvPr>
          <p:cNvSpPr/>
          <p:nvPr/>
        </p:nvSpPr>
        <p:spPr>
          <a:xfrm>
            <a:off x="102351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9DEBA4CA-1F91-4C79-BDC3-5930069F5728}"/>
              </a:ext>
            </a:extLst>
          </p:cNvPr>
          <p:cNvSpPr/>
          <p:nvPr/>
        </p:nvSpPr>
        <p:spPr>
          <a:xfrm>
            <a:off x="10463784" y="17759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49E0FE9D-9A0A-497F-8A5C-7C38ABFA1FD8}"/>
              </a:ext>
            </a:extLst>
          </p:cNvPr>
          <p:cNvSpPr/>
          <p:nvPr/>
        </p:nvSpPr>
        <p:spPr>
          <a:xfrm>
            <a:off x="15453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62728B8E-BADF-43F8-B8A7-9012E717B746}"/>
              </a:ext>
            </a:extLst>
          </p:cNvPr>
          <p:cNvSpPr/>
          <p:nvPr/>
        </p:nvSpPr>
        <p:spPr>
          <a:xfrm>
            <a:off x="17739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C690B514-4916-4D55-B959-DD8BD4E54FEF}"/>
              </a:ext>
            </a:extLst>
          </p:cNvPr>
          <p:cNvSpPr/>
          <p:nvPr/>
        </p:nvSpPr>
        <p:spPr>
          <a:xfrm>
            <a:off x="20025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D21478D0-153C-4B64-B1A3-6BDB506A8A53}"/>
              </a:ext>
            </a:extLst>
          </p:cNvPr>
          <p:cNvSpPr/>
          <p:nvPr/>
        </p:nvSpPr>
        <p:spPr>
          <a:xfrm>
            <a:off x="22311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3545D2FB-8480-4965-9B41-F97C3F4D45A6}"/>
              </a:ext>
            </a:extLst>
          </p:cNvPr>
          <p:cNvSpPr/>
          <p:nvPr/>
        </p:nvSpPr>
        <p:spPr>
          <a:xfrm>
            <a:off x="24597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86D490D3-5BE9-4F3C-A4DC-DC93C1F569F5}"/>
              </a:ext>
            </a:extLst>
          </p:cNvPr>
          <p:cNvSpPr/>
          <p:nvPr/>
        </p:nvSpPr>
        <p:spPr>
          <a:xfrm>
            <a:off x="26883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984C879C-1715-4DAD-B580-EF415600CEE0}"/>
              </a:ext>
            </a:extLst>
          </p:cNvPr>
          <p:cNvSpPr/>
          <p:nvPr/>
        </p:nvSpPr>
        <p:spPr>
          <a:xfrm>
            <a:off x="29169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983984E6-C35E-40C7-97DA-702801E0C619}"/>
              </a:ext>
            </a:extLst>
          </p:cNvPr>
          <p:cNvSpPr/>
          <p:nvPr/>
        </p:nvSpPr>
        <p:spPr>
          <a:xfrm>
            <a:off x="31455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122DAF6C-B10D-4C01-BA5D-29A34F7B4171}"/>
              </a:ext>
            </a:extLst>
          </p:cNvPr>
          <p:cNvSpPr/>
          <p:nvPr/>
        </p:nvSpPr>
        <p:spPr>
          <a:xfrm>
            <a:off x="3374136" y="19926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3842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2CF3-7EB5-4467-97E4-0ED0869D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7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2CF3-7EB5-4467-97E4-0ED0869D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6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2C3CD6A-A83A-4AED-8367-92B15715F71C}"/>
              </a:ext>
            </a:extLst>
          </p:cNvPr>
          <p:cNvSpPr/>
          <p:nvPr/>
        </p:nvSpPr>
        <p:spPr>
          <a:xfrm>
            <a:off x="1892808" y="3313748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1E38DC-05C2-4720-BAA6-01AAC2B5D4B5}"/>
              </a:ext>
            </a:extLst>
          </p:cNvPr>
          <p:cNvSpPr/>
          <p:nvPr/>
        </p:nvSpPr>
        <p:spPr>
          <a:xfrm>
            <a:off x="1892808" y="3103436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6E409C-AD4A-4B67-8C13-F2E382AE4164}"/>
              </a:ext>
            </a:extLst>
          </p:cNvPr>
          <p:cNvSpPr/>
          <p:nvPr/>
        </p:nvSpPr>
        <p:spPr>
          <a:xfrm>
            <a:off x="1892808" y="2893124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8A8938-6278-4E0E-8A5D-7ED5045B5B2B}"/>
              </a:ext>
            </a:extLst>
          </p:cNvPr>
          <p:cNvSpPr/>
          <p:nvPr/>
        </p:nvSpPr>
        <p:spPr>
          <a:xfrm>
            <a:off x="1892808" y="2682812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98A0DB-6B92-41F9-A8EB-AA8B45AA5CBD}"/>
              </a:ext>
            </a:extLst>
          </p:cNvPr>
          <p:cNvSpPr/>
          <p:nvPr/>
        </p:nvSpPr>
        <p:spPr>
          <a:xfrm>
            <a:off x="1892808" y="2477072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85E477-CAE4-4DA6-8440-C07E8B9CCD68}"/>
              </a:ext>
            </a:extLst>
          </p:cNvPr>
          <p:cNvSpPr/>
          <p:nvPr/>
        </p:nvSpPr>
        <p:spPr>
          <a:xfrm>
            <a:off x="1892808" y="2266760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DC5411-6974-42E4-B19A-4339CB912F9E}"/>
              </a:ext>
            </a:extLst>
          </p:cNvPr>
          <p:cNvSpPr/>
          <p:nvPr/>
        </p:nvSpPr>
        <p:spPr>
          <a:xfrm>
            <a:off x="1892808" y="2056448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2CF3-7EB5-4467-97E4-0ED0869D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6666B8-0C89-456F-A81C-094E158EDE70}"/>
              </a:ext>
            </a:extLst>
          </p:cNvPr>
          <p:cNvSpPr/>
          <p:nvPr/>
        </p:nvSpPr>
        <p:spPr>
          <a:xfrm>
            <a:off x="1892808" y="6217920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9A911-6155-46D6-9F02-D22F78195CB5}"/>
              </a:ext>
            </a:extLst>
          </p:cNvPr>
          <p:cNvSpPr/>
          <p:nvPr/>
        </p:nvSpPr>
        <p:spPr>
          <a:xfrm>
            <a:off x="1892808" y="6007608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5B6D74-5918-4972-8C69-5EFBB2218F5B}"/>
              </a:ext>
            </a:extLst>
          </p:cNvPr>
          <p:cNvSpPr/>
          <p:nvPr/>
        </p:nvSpPr>
        <p:spPr>
          <a:xfrm>
            <a:off x="1892808" y="5797296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278148-F23F-47BA-9395-DBA95870A99D}"/>
              </a:ext>
            </a:extLst>
          </p:cNvPr>
          <p:cNvSpPr/>
          <p:nvPr/>
        </p:nvSpPr>
        <p:spPr>
          <a:xfrm>
            <a:off x="1892808" y="5586984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FEFE8-4606-4206-8178-90A372227554}"/>
              </a:ext>
            </a:extLst>
          </p:cNvPr>
          <p:cNvSpPr/>
          <p:nvPr/>
        </p:nvSpPr>
        <p:spPr>
          <a:xfrm>
            <a:off x="1892808" y="5381244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35B894-9FF7-49C5-8111-7A8BEAC338BE}"/>
              </a:ext>
            </a:extLst>
          </p:cNvPr>
          <p:cNvSpPr/>
          <p:nvPr/>
        </p:nvSpPr>
        <p:spPr>
          <a:xfrm>
            <a:off x="1892808" y="5170932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4D3357-B695-45FA-9118-33B4B81AAA5D}"/>
              </a:ext>
            </a:extLst>
          </p:cNvPr>
          <p:cNvSpPr/>
          <p:nvPr/>
        </p:nvSpPr>
        <p:spPr>
          <a:xfrm>
            <a:off x="1892808" y="4960620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5A5FF4-516E-4D2E-8685-D9F12004DB0E}"/>
              </a:ext>
            </a:extLst>
          </p:cNvPr>
          <p:cNvSpPr/>
          <p:nvPr/>
        </p:nvSpPr>
        <p:spPr>
          <a:xfrm>
            <a:off x="1892808" y="4775454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373DAF-9BB2-4D02-8083-1331F52F91F6}"/>
              </a:ext>
            </a:extLst>
          </p:cNvPr>
          <p:cNvSpPr/>
          <p:nvPr/>
        </p:nvSpPr>
        <p:spPr>
          <a:xfrm>
            <a:off x="1892808" y="4565142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CC3D46-C193-4D90-84D9-894979495C25}"/>
              </a:ext>
            </a:extLst>
          </p:cNvPr>
          <p:cNvSpPr/>
          <p:nvPr/>
        </p:nvSpPr>
        <p:spPr>
          <a:xfrm>
            <a:off x="1892808" y="4354830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F3A9B2-D5A3-484C-B0DF-31BE02A96663}"/>
              </a:ext>
            </a:extLst>
          </p:cNvPr>
          <p:cNvSpPr/>
          <p:nvPr/>
        </p:nvSpPr>
        <p:spPr>
          <a:xfrm>
            <a:off x="1892808" y="4144518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D073C6-D03F-469F-B8EF-CDC9FCB51E9D}"/>
              </a:ext>
            </a:extLst>
          </p:cNvPr>
          <p:cNvSpPr/>
          <p:nvPr/>
        </p:nvSpPr>
        <p:spPr>
          <a:xfrm>
            <a:off x="1892808" y="3938778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66928A-305D-4A13-B130-A2C8BA8D33B5}"/>
              </a:ext>
            </a:extLst>
          </p:cNvPr>
          <p:cNvSpPr/>
          <p:nvPr/>
        </p:nvSpPr>
        <p:spPr>
          <a:xfrm>
            <a:off x="1892808" y="3728466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F4B0A8-0B71-43B4-A679-901DC0A05EA5}"/>
              </a:ext>
            </a:extLst>
          </p:cNvPr>
          <p:cNvSpPr/>
          <p:nvPr/>
        </p:nvSpPr>
        <p:spPr>
          <a:xfrm>
            <a:off x="1892808" y="3518154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079E7F-65E8-41F0-931E-69E49E070A18}"/>
              </a:ext>
            </a:extLst>
          </p:cNvPr>
          <p:cNvSpPr/>
          <p:nvPr/>
        </p:nvSpPr>
        <p:spPr>
          <a:xfrm>
            <a:off x="1892808" y="1886141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B544EE-0295-4CAE-A05C-93242408084C}"/>
              </a:ext>
            </a:extLst>
          </p:cNvPr>
          <p:cNvSpPr/>
          <p:nvPr/>
        </p:nvSpPr>
        <p:spPr>
          <a:xfrm>
            <a:off x="1892808" y="1680401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EC643E-5B37-45C7-9EEA-F9763E80B733}"/>
              </a:ext>
            </a:extLst>
          </p:cNvPr>
          <p:cNvSpPr/>
          <p:nvPr/>
        </p:nvSpPr>
        <p:spPr>
          <a:xfrm>
            <a:off x="1892808" y="1470089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DFE627-B259-4424-95D6-18DEBE2A26FC}"/>
              </a:ext>
            </a:extLst>
          </p:cNvPr>
          <p:cNvSpPr/>
          <p:nvPr/>
        </p:nvSpPr>
        <p:spPr>
          <a:xfrm>
            <a:off x="1892808" y="1259777"/>
            <a:ext cx="3794760" cy="21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892808" y="12723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2121408" y="12723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350008" y="12723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578608" y="1272350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807208" y="1271207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3035808" y="1271207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3264408" y="1271207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493008" y="1271207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721608" y="1266444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950208" y="1266444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7906512" y="939641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8135112" y="939641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8363712" y="939641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8592312" y="939641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8820912" y="938498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9049512" y="938498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9278112" y="938498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9506712" y="938498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9735312" y="933735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9963912" y="933735"/>
            <a:ext cx="228600" cy="515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4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98D5-74D7-4F51-BFFF-1A4FC269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813D-AD4E-44F9-8725-A438BB4F9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8B92F-C8E6-498C-B99C-6BCD8B96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F325F8-66AD-4F1F-9D7D-0B49FCC25A97}"/>
              </a:ext>
            </a:extLst>
          </p:cNvPr>
          <p:cNvSpPr/>
          <p:nvPr/>
        </p:nvSpPr>
        <p:spPr>
          <a:xfrm>
            <a:off x="3200400" y="1408176"/>
            <a:ext cx="1088136" cy="282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E1E44-4CD2-45F9-9327-39C05A125CB2}"/>
              </a:ext>
            </a:extLst>
          </p:cNvPr>
          <p:cNvSpPr/>
          <p:nvPr/>
        </p:nvSpPr>
        <p:spPr>
          <a:xfrm>
            <a:off x="7116896" y="1378504"/>
            <a:ext cx="496614" cy="282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050ED-5C50-4378-96A5-E8D4F37032D2}"/>
              </a:ext>
            </a:extLst>
          </p:cNvPr>
          <p:cNvSpPr/>
          <p:nvPr/>
        </p:nvSpPr>
        <p:spPr>
          <a:xfrm>
            <a:off x="5847692" y="2324119"/>
            <a:ext cx="496614" cy="282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026A5-6900-432B-9365-D1370BECF64A}"/>
              </a:ext>
            </a:extLst>
          </p:cNvPr>
          <p:cNvCxnSpPr>
            <a:cxnSpLocks/>
          </p:cNvCxnSpPr>
          <p:nvPr/>
        </p:nvCxnSpPr>
        <p:spPr>
          <a:xfrm flipH="1">
            <a:off x="3514383" y="3979565"/>
            <a:ext cx="422134" cy="12424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4DA88-24CA-4E26-8F97-09D190F95F88}"/>
              </a:ext>
            </a:extLst>
          </p:cNvPr>
          <p:cNvCxnSpPr>
            <a:cxnSpLocks/>
          </p:cNvCxnSpPr>
          <p:nvPr/>
        </p:nvCxnSpPr>
        <p:spPr>
          <a:xfrm flipH="1">
            <a:off x="4627084" y="4553651"/>
            <a:ext cx="110169" cy="668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FAF1E6-F820-4DE4-A074-3E1E2D345856}"/>
              </a:ext>
            </a:extLst>
          </p:cNvPr>
          <p:cNvCxnSpPr>
            <a:cxnSpLocks/>
          </p:cNvCxnSpPr>
          <p:nvPr/>
        </p:nvCxnSpPr>
        <p:spPr>
          <a:xfrm>
            <a:off x="5611612" y="4887823"/>
            <a:ext cx="0" cy="2625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C86846-2634-4091-99DE-96F35DEABEAD}"/>
              </a:ext>
            </a:extLst>
          </p:cNvPr>
          <p:cNvCxnSpPr>
            <a:cxnSpLocks/>
          </p:cNvCxnSpPr>
          <p:nvPr/>
        </p:nvCxnSpPr>
        <p:spPr>
          <a:xfrm>
            <a:off x="8438920" y="4694907"/>
            <a:ext cx="131947" cy="5270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07BE4E-278F-477E-A891-5B2433EA0EB5}"/>
              </a:ext>
            </a:extLst>
          </p:cNvPr>
          <p:cNvCxnSpPr>
            <a:cxnSpLocks/>
            <a:stCxn id="54" idx="1"/>
            <a:endCxn id="8" idx="2"/>
          </p:cNvCxnSpPr>
          <p:nvPr/>
        </p:nvCxnSpPr>
        <p:spPr>
          <a:xfrm rot="10800000">
            <a:off x="7365204" y="1661016"/>
            <a:ext cx="257043" cy="44458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31E8BD-AE1C-4E4E-B742-3A223FC99585}"/>
              </a:ext>
            </a:extLst>
          </p:cNvPr>
          <p:cNvSpPr txBox="1"/>
          <p:nvPr/>
        </p:nvSpPr>
        <p:spPr>
          <a:xfrm>
            <a:off x="3214390" y="2131930"/>
            <a:ext cx="137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inventory and skills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E08032-3668-4EE4-9270-C6E6ED17ABE9}"/>
              </a:ext>
            </a:extLst>
          </p:cNvPr>
          <p:cNvSpPr txBox="1"/>
          <p:nvPr/>
        </p:nvSpPr>
        <p:spPr>
          <a:xfrm>
            <a:off x="4727794" y="2233872"/>
            <a:ext cx="1078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persona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165FD1-8282-4B4C-A281-028DDF69AB87}"/>
              </a:ext>
            </a:extLst>
          </p:cNvPr>
          <p:cNvSpPr txBox="1"/>
          <p:nvPr/>
        </p:nvSpPr>
        <p:spPr>
          <a:xfrm>
            <a:off x="8564390" y="1260901"/>
            <a:ext cx="9043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stage 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9F427-7DF2-4EF1-B1B4-78109CA0B618}"/>
              </a:ext>
            </a:extLst>
          </p:cNvPr>
          <p:cNvSpPr txBox="1"/>
          <p:nvPr/>
        </p:nvSpPr>
        <p:spPr>
          <a:xfrm>
            <a:off x="7736150" y="4350439"/>
            <a:ext cx="128041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persistency count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CAB3E2-E11D-4DD0-B78D-C96E00BD985D}"/>
              </a:ext>
            </a:extLst>
          </p:cNvPr>
          <p:cNvSpPr txBox="1"/>
          <p:nvPr/>
        </p:nvSpPr>
        <p:spPr>
          <a:xfrm>
            <a:off x="4288535" y="4276652"/>
            <a:ext cx="921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stamina bar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CD1091-B023-42FC-87EE-C447A5E70163}"/>
              </a:ext>
            </a:extLst>
          </p:cNvPr>
          <p:cNvSpPr txBox="1"/>
          <p:nvPr/>
        </p:nvSpPr>
        <p:spPr>
          <a:xfrm>
            <a:off x="5149931" y="4396605"/>
            <a:ext cx="117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arrow count /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arrow capacity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6AF74C-8CA5-4525-A7B5-FD8DFF65150E}"/>
              </a:ext>
            </a:extLst>
          </p:cNvPr>
          <p:cNvSpPr txBox="1"/>
          <p:nvPr/>
        </p:nvSpPr>
        <p:spPr>
          <a:xfrm>
            <a:off x="3621010" y="3691065"/>
            <a:ext cx="1138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blessings count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2251D6-03AB-45DB-94FB-F22FB40C4216}"/>
              </a:ext>
            </a:extLst>
          </p:cNvPr>
          <p:cNvCxnSpPr>
            <a:cxnSpLocks/>
            <a:stCxn id="28" idx="0"/>
            <a:endCxn id="6" idx="2"/>
          </p:cNvCxnSpPr>
          <p:nvPr/>
        </p:nvCxnSpPr>
        <p:spPr>
          <a:xfrm flipH="1" flipV="1">
            <a:off x="3744468" y="1690688"/>
            <a:ext cx="158701" cy="4412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0F581E-2963-4B69-ADA2-4FA7DD5065EF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266852" y="1661016"/>
            <a:ext cx="344760" cy="5728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E99C9B-7381-4FF9-A16A-C67EE2A18A65}"/>
              </a:ext>
            </a:extLst>
          </p:cNvPr>
          <p:cNvCxnSpPr>
            <a:cxnSpLocks/>
          </p:cNvCxnSpPr>
          <p:nvPr/>
        </p:nvCxnSpPr>
        <p:spPr>
          <a:xfrm flipV="1">
            <a:off x="5498660" y="2594454"/>
            <a:ext cx="344760" cy="5728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925490D-F8E7-46EC-9865-91BC4B8CA76E}"/>
              </a:ext>
            </a:extLst>
          </p:cNvPr>
          <p:cNvSpPr txBox="1"/>
          <p:nvPr/>
        </p:nvSpPr>
        <p:spPr>
          <a:xfrm>
            <a:off x="4894147" y="3162929"/>
            <a:ext cx="109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your character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with bow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19CAFB-A66E-4FDF-8676-246AA53E2598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6439659" y="2564903"/>
            <a:ext cx="313681" cy="4017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0BD914D-C302-4ADC-ABF4-CF4085AB8DB8}"/>
              </a:ext>
            </a:extLst>
          </p:cNvPr>
          <p:cNvSpPr txBox="1"/>
          <p:nvPr/>
        </p:nvSpPr>
        <p:spPr>
          <a:xfrm>
            <a:off x="6162916" y="2966625"/>
            <a:ext cx="553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arrow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19BADD-A134-45E3-A954-F3BC4680E847}"/>
              </a:ext>
            </a:extLst>
          </p:cNvPr>
          <p:cNvSpPr txBox="1"/>
          <p:nvPr/>
        </p:nvSpPr>
        <p:spPr>
          <a:xfrm>
            <a:off x="7622246" y="1874763"/>
            <a:ext cx="139431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remaining HP of last hit CHALLENGE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34C8E3-5AFC-424F-ACAF-166D4EF034DC}"/>
              </a:ext>
            </a:extLst>
          </p:cNvPr>
          <p:cNvCxnSpPr>
            <a:cxnSpLocks/>
          </p:cNvCxnSpPr>
          <p:nvPr/>
        </p:nvCxnSpPr>
        <p:spPr>
          <a:xfrm flipH="1">
            <a:off x="6716401" y="4350439"/>
            <a:ext cx="168493" cy="7999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42F42F-A539-4BAD-B010-F4D0A8570341}"/>
              </a:ext>
            </a:extLst>
          </p:cNvPr>
          <p:cNvSpPr txBox="1"/>
          <p:nvPr/>
        </p:nvSpPr>
        <p:spPr>
          <a:xfrm>
            <a:off x="6523904" y="405182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health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9BF425-812A-48E3-A66E-807A013CBD8B}"/>
              </a:ext>
            </a:extLst>
          </p:cNvPr>
          <p:cNvSpPr txBox="1"/>
          <p:nvPr/>
        </p:nvSpPr>
        <p:spPr>
          <a:xfrm>
            <a:off x="8826347" y="3243624"/>
            <a:ext cx="6062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GRASS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79986-8AC8-4C5B-A7B9-1A16DCC754E7}"/>
              </a:ext>
            </a:extLst>
          </p:cNvPr>
          <p:cNvSpPr txBox="1"/>
          <p:nvPr/>
        </p:nvSpPr>
        <p:spPr>
          <a:xfrm>
            <a:off x="7031789" y="3376969"/>
            <a:ext cx="61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ROCKS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4AE3A2-9A0A-42CD-8823-FBF6E25E24F2}"/>
              </a:ext>
            </a:extLst>
          </p:cNvPr>
          <p:cNvSpPr txBox="1"/>
          <p:nvPr/>
        </p:nvSpPr>
        <p:spPr>
          <a:xfrm>
            <a:off x="4005834" y="2805086"/>
            <a:ext cx="615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BEACH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51B5E0-A7A9-432F-9971-89AC2C9490AF}"/>
              </a:ext>
            </a:extLst>
          </p:cNvPr>
          <p:cNvSpPr txBox="1"/>
          <p:nvPr/>
        </p:nvSpPr>
        <p:spPr>
          <a:xfrm>
            <a:off x="2784135" y="3290500"/>
            <a:ext cx="63664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WATER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8C0162-3BCB-474F-9043-7FBBE35874D7}"/>
              </a:ext>
            </a:extLst>
          </p:cNvPr>
          <p:cNvCxnSpPr>
            <a:cxnSpLocks/>
          </p:cNvCxnSpPr>
          <p:nvPr/>
        </p:nvCxnSpPr>
        <p:spPr>
          <a:xfrm>
            <a:off x="6162916" y="4195482"/>
            <a:ext cx="417473" cy="3581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173CC2-9A04-48D9-A9B9-44C8924C81E6}"/>
              </a:ext>
            </a:extLst>
          </p:cNvPr>
          <p:cNvSpPr txBox="1"/>
          <p:nvPr/>
        </p:nvSpPr>
        <p:spPr>
          <a:xfrm>
            <a:off x="5233239" y="3903893"/>
            <a:ext cx="1287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CHALLENGE: a rat</a:t>
            </a:r>
          </a:p>
        </p:txBody>
      </p:sp>
    </p:spTree>
    <p:extLst>
      <p:ext uri="{BB962C8B-B14F-4D97-AF65-F5344CB8AC3E}">
        <p14:creationId xmlns:p14="http://schemas.microsoft.com/office/powerpoint/2010/main" val="147837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2CF3-7EB5-4467-97E4-0ED0869D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vs STEALTH BOX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1400" dirty="0"/>
              <a:t>π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717638B-69DE-44CF-A4ED-F9C4963D25C0}"/>
              </a:ext>
            </a:extLst>
          </p:cNvPr>
          <p:cNvSpPr/>
          <p:nvPr/>
        </p:nvSpPr>
        <p:spPr>
          <a:xfrm flipH="1">
            <a:off x="4012373" y="3510207"/>
            <a:ext cx="228602" cy="643888"/>
          </a:xfrm>
          <a:prstGeom prst="rightBrace">
            <a:avLst>
              <a:gd name="adj1" fmla="val 1571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ight Brace 1042">
            <a:extLst>
              <a:ext uri="{FF2B5EF4-FFF2-40B4-BE49-F238E27FC236}">
                <a16:creationId xmlns:a16="http://schemas.microsoft.com/office/drawing/2014/main" id="{9D04AD2F-0105-4976-94F6-2436ED981510}"/>
              </a:ext>
            </a:extLst>
          </p:cNvPr>
          <p:cNvSpPr/>
          <p:nvPr/>
        </p:nvSpPr>
        <p:spPr>
          <a:xfrm>
            <a:off x="7549833" y="2853367"/>
            <a:ext cx="228600" cy="1841457"/>
          </a:xfrm>
          <a:prstGeom prst="rightBrace">
            <a:avLst>
              <a:gd name="adj1" fmla="val 1571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8260F-EA9D-4D53-9185-49706F58B323}"/>
              </a:ext>
            </a:extLst>
          </p:cNvPr>
          <p:cNvSpPr txBox="1"/>
          <p:nvPr/>
        </p:nvSpPr>
        <p:spPr>
          <a:xfrm>
            <a:off x="2699367" y="3697994"/>
            <a:ext cx="1316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Attack Box</a:t>
            </a:r>
            <a:br>
              <a:rPr lang="en-US" sz="1000" dirty="0"/>
            </a:br>
            <a:r>
              <a:rPr lang="en-US" sz="1000" dirty="0"/>
              <a:t>(+1 on all sides of the CHALLENGE icon)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05A9D6C-D105-4D6E-A3B4-5AE5CA7ECA07}"/>
              </a:ext>
            </a:extLst>
          </p:cNvPr>
          <p:cNvSpPr txBox="1"/>
          <p:nvPr/>
        </p:nvSpPr>
        <p:spPr>
          <a:xfrm>
            <a:off x="7778433" y="3677906"/>
            <a:ext cx="3498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STEALTH becomes a “Sense Box”</a:t>
            </a:r>
          </a:p>
          <a:p>
            <a:r>
              <a:rPr lang="en-US" sz="1000" dirty="0"/>
              <a:t>((9-</a:t>
            </a:r>
            <a:r>
              <a:rPr lang="en-US" sz="1000" i="1" dirty="0"/>
              <a:t>STEALTH</a:t>
            </a:r>
            <a:r>
              <a:rPr lang="en-US" sz="1000" dirty="0"/>
              <a:t>)*2)-1</a:t>
            </a:r>
          </a:p>
          <a:p>
            <a:r>
              <a:rPr lang="en-US" sz="1000" dirty="0"/>
              <a:t>e.g. </a:t>
            </a:r>
            <a:r>
              <a:rPr lang="en-US" sz="1000" i="1" dirty="0"/>
              <a:t>STEALTH</a:t>
            </a:r>
            <a:r>
              <a:rPr lang="en-US" sz="1000" dirty="0"/>
              <a:t> of 7 becomes SENSE_RANGE of </a:t>
            </a:r>
          </a:p>
          <a:p>
            <a:r>
              <a:rPr lang="en-US" sz="1000" dirty="0"/>
              <a:t>((9-7)*2)-1 = 3</a:t>
            </a:r>
          </a:p>
          <a:p>
            <a:r>
              <a:rPr lang="en-US" sz="1000" dirty="0"/>
              <a:t>on each side of the CHALLENGE</a:t>
            </a:r>
            <a:br>
              <a:rPr lang="en-US" sz="1000" dirty="0"/>
            </a:br>
            <a:r>
              <a:rPr lang="en-US" sz="1000" dirty="0"/>
              <a:t>(this is for a 1x1 icon, but concept would </a:t>
            </a:r>
          </a:p>
          <a:p>
            <a:r>
              <a:rPr lang="en-US" sz="1000" dirty="0"/>
              <a:t>extend to any sized icon)</a:t>
            </a:r>
          </a:p>
        </p:txBody>
      </p:sp>
    </p:spTree>
    <p:extLst>
      <p:ext uri="{BB962C8B-B14F-4D97-AF65-F5344CB8AC3E}">
        <p14:creationId xmlns:p14="http://schemas.microsoft.com/office/powerpoint/2010/main" val="198303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35D7-FE1B-4C71-B8EA-44D0A480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A66A-453C-468F-A04A-63A43043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D2DED-6566-4D8E-ADB0-B74E353B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42" y="0"/>
            <a:ext cx="7569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82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6A8B-5806-4362-B05D-D8D5272F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A053-E944-4CCE-9F54-2509C618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9E3EF-D5E4-47E9-8519-B83F4521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01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7D8B-78CF-46CF-ADBE-0BE77A09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4A29-F357-4747-AFC4-823F8D27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</a:t>
            </a:r>
          </a:p>
          <a:p>
            <a:r>
              <a:rPr lang="en-US" dirty="0"/>
              <a:t>CHIMES</a:t>
            </a:r>
          </a:p>
          <a:p>
            <a:pPr lvl="1"/>
            <a:r>
              <a:rPr lang="en-US" dirty="0"/>
              <a:t>BLESSINGS</a:t>
            </a:r>
          </a:p>
          <a:p>
            <a:pPr lvl="1"/>
            <a:r>
              <a:rPr lang="en-US" dirty="0"/>
              <a:t>PERSISTENCY</a:t>
            </a:r>
          </a:p>
        </p:txBody>
      </p:sp>
    </p:spTree>
    <p:extLst>
      <p:ext uri="{BB962C8B-B14F-4D97-AF65-F5344CB8AC3E}">
        <p14:creationId xmlns:p14="http://schemas.microsoft.com/office/powerpoint/2010/main" val="88637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2C21-CC34-4BFA-8AC4-65CEC716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DC51F-379E-4FA3-BFE2-7845739FB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9EAE5-83E4-479F-9476-997CF6C5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42" y="0"/>
            <a:ext cx="7569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F564-C025-4D1B-86C9-230C58D1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CEB2-874A-4B1D-AF28-9295C880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48361-8950-4A9A-ADDC-C63AF22B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77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8780-0D77-43A6-9485-9098C965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6F2F-8505-4B2E-B2B5-160232F3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DD45F-52B5-4B13-8AEA-9ECD622CD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0A4F-345C-4ADF-A9DC-C68719A3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DE29-94B2-4226-9960-CEC36E61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A10E3-FC6A-4BC4-A4E5-441A9E92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2453-738A-4B68-BA4F-4F0A5708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394-7AAC-49C7-A7C6-703F73DD6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22A8A-7884-4801-AF73-DE60576B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1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B711-9405-4DDA-BDD6-0DF3DEED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A717-9AF8-463A-A18E-38716085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F5E94-4601-4172-BC85-57A88BF0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C7A0C-0A26-4D30-A39F-FDF2BA4B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0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72AB-0C53-419C-B05A-491FE44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C50D-27AF-4017-802E-C517ACF6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35CA3-92EB-41C2-BDAE-80A0311C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30B-4799-464B-9FA1-BAAE38B4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AC6A-ACEB-41C8-ABC0-E0E835F4E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BC722-9047-4DA7-B8C3-99986661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65" y="0"/>
            <a:ext cx="777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7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5E64-FAA5-4FC5-A181-00074AB3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8562-D55E-445B-AB1D-75FFFAD2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5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20E5-8462-46D5-9E11-167EC5F5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F9238-123E-486E-AE65-56FF9448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BD01-7F04-404A-BC4C-ED1FB678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86D-DD1D-4DA0-A535-3ACBB71C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276D-BF52-4116-9FBB-9181130BC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TBD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967158-911E-4FED-8E8A-A7633022E677}"/>
              </a:ext>
            </a:extLst>
          </p:cNvPr>
          <p:cNvSpPr/>
          <p:nvPr/>
        </p:nvSpPr>
        <p:spPr>
          <a:xfrm>
            <a:off x="1892808" y="2862072"/>
            <a:ext cx="841248" cy="3566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3E757-625A-445D-B938-05C205A99295}"/>
              </a:ext>
            </a:extLst>
          </p:cNvPr>
          <p:cNvSpPr/>
          <p:nvPr/>
        </p:nvSpPr>
        <p:spPr>
          <a:xfrm>
            <a:off x="2734056" y="2862072"/>
            <a:ext cx="2633472" cy="3566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78182-7C7D-49A3-BC99-D4D7D17B0EC3}"/>
              </a:ext>
            </a:extLst>
          </p:cNvPr>
          <p:cNvSpPr/>
          <p:nvPr/>
        </p:nvSpPr>
        <p:spPr>
          <a:xfrm>
            <a:off x="5367528" y="2862072"/>
            <a:ext cx="2377440" cy="3566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9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E9AE-52E7-4768-AF6B-433CD75A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B5F7-CF2B-4C3C-93E0-7FAB7860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53C5-2F73-4FE9-A965-23186718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40BE-0E30-43E1-ABD4-03C32E0D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F79D-3364-4699-AC54-07E9F581A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BD8A4-5E69-40C2-8D1D-FA818C45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4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2E50-BB6C-42BA-A24E-DE8755B9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2562F-536F-4AE9-BA95-F86E84F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556425-F94D-4717-9CAD-FC0949BC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26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2066-7B4E-4808-8B5D-9697FE3D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2BB5-FEA9-4439-A1B0-4D89CB934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B8D0B-9C1A-400B-8CF4-52F70B7D1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83FA-3103-47B0-9EEF-3437DD1B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40A6-6AD1-4285-A28E-507EA4BB8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D628A-0355-4E25-AA2F-B7E06556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4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D03D-3A47-403D-BD7C-B352EE12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8B221-83FA-4770-80B4-85F59C69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2712B-30E2-4D6E-9BB8-1F80B03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7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FD47-B737-40C3-AD54-6B967D18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8427-0737-4DED-827A-71BA38D2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FDE2-67B8-4E2C-B50E-26C4F3CA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FBF-2DF0-4BDF-AC10-8AE49C90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B59D-A83B-43F3-B9FE-E9530B85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C495-2E98-4540-B687-B6B3A7EB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4F58-BA4D-4F3E-9B3C-9DF0C8C6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1897C-53EA-4839-BAF9-A1DB41B8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51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AB-6A30-459F-BBA2-C5AA566F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043D-43F5-4E95-A718-8007D33D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2CF3-7EB5-4467-97E4-0ED0869D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1 WOLVES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Content Placeholder 2">
            <a:extLst>
              <a:ext uri="{FF2B5EF4-FFF2-40B4-BE49-F238E27FC236}">
                <a16:creationId xmlns:a16="http://schemas.microsoft.com/office/drawing/2014/main" id="{E950CAB2-005F-421C-8100-02FF1C15B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B=BOW</a:t>
            </a:r>
          </a:p>
        </p:txBody>
      </p:sp>
    </p:spTree>
    <p:extLst>
      <p:ext uri="{BB962C8B-B14F-4D97-AF65-F5344CB8AC3E}">
        <p14:creationId xmlns:p14="http://schemas.microsoft.com/office/powerpoint/2010/main" val="2643892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E305-C123-41E2-B9DB-AD144F9E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A4A2-2A39-48FF-94BB-294A076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28C1C-3CFA-4614-A89B-87C45ED8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5355-7475-45B7-9379-BC86F811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561E-7A7E-4F19-965A-C2A9C28C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4751F-374D-438D-AD03-59CDFE86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93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20F8-041B-489E-B04D-55292201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15C3-7F08-44E4-BA28-F3576021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983F2-F6A0-4550-B887-BE8231BB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0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59E-0E95-4A6B-8D17-6ED3E44A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B90F2-A2BD-47F6-8D5B-E9CE7C80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DC23C-54DD-4AA3-B1F9-E64EE89F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2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9C7B-9EE2-4CE1-8481-66086E07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CEDE-A99D-41AE-9392-4D07AE2AF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380BD-8D54-410B-A308-C21EB09D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1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DF64-B3FA-40E4-A279-3921BBF3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D86E-4696-4C88-8709-3055FA35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1F6D1-76F8-48B5-AEF3-7D57FA3B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95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7FFE-764A-4B8D-93D8-AB411F19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64CE-48B9-4336-AD13-EE55F3E06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7B011-C38D-493B-972B-3BBF9846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79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F459-E2CE-44E0-8262-11EB915B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2978A-49AC-4F60-A257-859191DB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5DCC8C-6768-42F4-9FE2-B8583CC9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42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77A4-74B1-4C34-AEC7-B841B8C0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F2C2-02EC-42DC-8095-C89944906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7A724-AE18-4016-8887-63EC963D27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7" y="2466975"/>
            <a:ext cx="3159125" cy="192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49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2CF3-7EB5-4467-97E4-0ED0869D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2 BOAR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Content Placeholder 2">
            <a:extLst>
              <a:ext uri="{FF2B5EF4-FFF2-40B4-BE49-F238E27FC236}">
                <a16:creationId xmlns:a16="http://schemas.microsoft.com/office/drawing/2014/main" id="{D899C920-9F25-44C7-A699-ABE42C61D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L=LANTERN</a:t>
            </a:r>
          </a:p>
        </p:txBody>
      </p:sp>
    </p:spTree>
    <p:extLst>
      <p:ext uri="{BB962C8B-B14F-4D97-AF65-F5344CB8AC3E}">
        <p14:creationId xmlns:p14="http://schemas.microsoft.com/office/powerpoint/2010/main" val="120481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Title 1">
            <a:extLst>
              <a:ext uri="{FF2B5EF4-FFF2-40B4-BE49-F238E27FC236}">
                <a16:creationId xmlns:a16="http://schemas.microsoft.com/office/drawing/2014/main" id="{EDBA911C-3952-4B75-828F-62262351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3  GATORS</a:t>
            </a:r>
          </a:p>
        </p:txBody>
      </p:sp>
      <p:sp>
        <p:nvSpPr>
          <p:cNvPr id="1044" name="Content Placeholder 2">
            <a:extLst>
              <a:ext uri="{FF2B5EF4-FFF2-40B4-BE49-F238E27FC236}">
                <a16:creationId xmlns:a16="http://schemas.microsoft.com/office/drawing/2014/main" id="{C5D31CD7-29B5-432D-BA13-E0362FFA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E=GEM</a:t>
            </a:r>
          </a:p>
          <a:p>
            <a:r>
              <a:rPr lang="en-US" sz="1200" dirty="0"/>
              <a:t>O=BOOK</a:t>
            </a:r>
          </a:p>
        </p:txBody>
      </p:sp>
    </p:spTree>
    <p:extLst>
      <p:ext uri="{BB962C8B-B14F-4D97-AF65-F5344CB8AC3E}">
        <p14:creationId xmlns:p14="http://schemas.microsoft.com/office/powerpoint/2010/main" val="427338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Title 1">
            <a:extLst>
              <a:ext uri="{FF2B5EF4-FFF2-40B4-BE49-F238E27FC236}">
                <a16:creationId xmlns:a16="http://schemas.microsoft.com/office/drawing/2014/main" id="{EDBA911C-3952-4B75-828F-62262351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4  CROW/OWL</a:t>
            </a:r>
          </a:p>
        </p:txBody>
      </p:sp>
      <p:sp>
        <p:nvSpPr>
          <p:cNvPr id="1044" name="Content Placeholder 2">
            <a:extLst>
              <a:ext uri="{FF2B5EF4-FFF2-40B4-BE49-F238E27FC236}">
                <a16:creationId xmlns:a16="http://schemas.microsoft.com/office/drawing/2014/main" id="{FC4D68E2-EE71-4DA8-A5A0-BB2141E7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OBTAIN “FLIP” SKILL (W)</a:t>
            </a:r>
          </a:p>
          <a:p>
            <a:endParaRPr lang="en-US" sz="1200" dirty="0"/>
          </a:p>
          <a:p>
            <a:r>
              <a:rPr lang="en-US" sz="1200" dirty="0"/>
              <a:t>BOOMER ISLAND</a:t>
            </a:r>
          </a:p>
        </p:txBody>
      </p:sp>
    </p:spTree>
    <p:extLst>
      <p:ext uri="{BB962C8B-B14F-4D97-AF65-F5344CB8AC3E}">
        <p14:creationId xmlns:p14="http://schemas.microsoft.com/office/powerpoint/2010/main" val="211904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19791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Title 1">
            <a:extLst>
              <a:ext uri="{FF2B5EF4-FFF2-40B4-BE49-F238E27FC236}">
                <a16:creationId xmlns:a16="http://schemas.microsoft.com/office/drawing/2014/main" id="{EDBA911C-3952-4B75-828F-62262351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5  BEAR</a:t>
            </a:r>
          </a:p>
        </p:txBody>
      </p:sp>
      <p:sp>
        <p:nvSpPr>
          <p:cNvPr id="1044" name="Content Placeholder 2">
            <a:extLst>
              <a:ext uri="{FF2B5EF4-FFF2-40B4-BE49-F238E27FC236}">
                <a16:creationId xmlns:a16="http://schemas.microsoft.com/office/drawing/2014/main" id="{FCB9B4C3-6662-4B7A-B447-45401EAD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G=GLOVES</a:t>
            </a:r>
          </a:p>
        </p:txBody>
      </p:sp>
    </p:spTree>
    <p:extLst>
      <p:ext uri="{BB962C8B-B14F-4D97-AF65-F5344CB8AC3E}">
        <p14:creationId xmlns:p14="http://schemas.microsoft.com/office/powerpoint/2010/main" val="45492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55D1F-20C8-42CD-81A9-B5B1991FEDBC}"/>
              </a:ext>
            </a:extLst>
          </p:cNvPr>
          <p:cNvSpPr/>
          <p:nvPr/>
        </p:nvSpPr>
        <p:spPr>
          <a:xfrm>
            <a:off x="1545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F3D1FC-5267-4A53-82E2-7E0A977B453D}"/>
              </a:ext>
            </a:extLst>
          </p:cNvPr>
          <p:cNvSpPr/>
          <p:nvPr/>
        </p:nvSpPr>
        <p:spPr>
          <a:xfrm>
            <a:off x="1773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BEFD18-5A04-4AD7-8858-79177E80169D}"/>
              </a:ext>
            </a:extLst>
          </p:cNvPr>
          <p:cNvSpPr/>
          <p:nvPr/>
        </p:nvSpPr>
        <p:spPr>
          <a:xfrm>
            <a:off x="2002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D7892-ADEE-491A-AB10-64D6BF7689B5}"/>
              </a:ext>
            </a:extLst>
          </p:cNvPr>
          <p:cNvSpPr/>
          <p:nvPr/>
        </p:nvSpPr>
        <p:spPr>
          <a:xfrm>
            <a:off x="2231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68AA97-A7E7-4997-A621-78FB904F4607}"/>
              </a:ext>
            </a:extLst>
          </p:cNvPr>
          <p:cNvSpPr/>
          <p:nvPr/>
        </p:nvSpPr>
        <p:spPr>
          <a:xfrm>
            <a:off x="2459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0E58E8-7397-4408-BD25-263410AB7E45}"/>
              </a:ext>
            </a:extLst>
          </p:cNvPr>
          <p:cNvSpPr/>
          <p:nvPr/>
        </p:nvSpPr>
        <p:spPr>
          <a:xfrm>
            <a:off x="2688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3B7B4D-D304-4B09-9882-76A8BB920228}"/>
              </a:ext>
            </a:extLst>
          </p:cNvPr>
          <p:cNvSpPr/>
          <p:nvPr/>
        </p:nvSpPr>
        <p:spPr>
          <a:xfrm>
            <a:off x="2916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33A5-74F2-4F91-BB8E-590D47AB434E}"/>
              </a:ext>
            </a:extLst>
          </p:cNvPr>
          <p:cNvSpPr/>
          <p:nvPr/>
        </p:nvSpPr>
        <p:spPr>
          <a:xfrm>
            <a:off x="3145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83DA25-36F1-42BE-9191-947840951C03}"/>
              </a:ext>
            </a:extLst>
          </p:cNvPr>
          <p:cNvSpPr/>
          <p:nvPr/>
        </p:nvSpPr>
        <p:spPr>
          <a:xfrm>
            <a:off x="3374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44516-F63C-4568-A57B-77142AFCAEBF}"/>
              </a:ext>
            </a:extLst>
          </p:cNvPr>
          <p:cNvSpPr/>
          <p:nvPr/>
        </p:nvSpPr>
        <p:spPr>
          <a:xfrm>
            <a:off x="3602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36992D-4F28-4BCB-ABC3-122B4C5458B3}"/>
              </a:ext>
            </a:extLst>
          </p:cNvPr>
          <p:cNvSpPr/>
          <p:nvPr/>
        </p:nvSpPr>
        <p:spPr>
          <a:xfrm>
            <a:off x="3831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2B7E5-30B3-4946-B397-10CDB83BCD78}"/>
              </a:ext>
            </a:extLst>
          </p:cNvPr>
          <p:cNvSpPr/>
          <p:nvPr/>
        </p:nvSpPr>
        <p:spPr>
          <a:xfrm>
            <a:off x="4059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89B641-C4F1-4B5C-9688-C197CD0B4579}"/>
              </a:ext>
            </a:extLst>
          </p:cNvPr>
          <p:cNvSpPr/>
          <p:nvPr/>
        </p:nvSpPr>
        <p:spPr>
          <a:xfrm>
            <a:off x="4288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8711B1-1838-4C58-BBC1-D194F49C48CD}"/>
              </a:ext>
            </a:extLst>
          </p:cNvPr>
          <p:cNvSpPr/>
          <p:nvPr/>
        </p:nvSpPr>
        <p:spPr>
          <a:xfrm>
            <a:off x="4517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079BBB-550B-4BA5-94E8-FBC6F521D80B}"/>
              </a:ext>
            </a:extLst>
          </p:cNvPr>
          <p:cNvSpPr/>
          <p:nvPr/>
        </p:nvSpPr>
        <p:spPr>
          <a:xfrm>
            <a:off x="4745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7A1D40-1E53-4F12-965A-4FBBD0969F74}"/>
              </a:ext>
            </a:extLst>
          </p:cNvPr>
          <p:cNvSpPr/>
          <p:nvPr/>
        </p:nvSpPr>
        <p:spPr>
          <a:xfrm>
            <a:off x="4974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162266-113B-4C9F-97FF-4C33004AD7E3}"/>
              </a:ext>
            </a:extLst>
          </p:cNvPr>
          <p:cNvSpPr/>
          <p:nvPr/>
        </p:nvSpPr>
        <p:spPr>
          <a:xfrm>
            <a:off x="5202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D8EAE-846C-46E9-99BD-768F1FD822AF}"/>
              </a:ext>
            </a:extLst>
          </p:cNvPr>
          <p:cNvSpPr/>
          <p:nvPr/>
        </p:nvSpPr>
        <p:spPr>
          <a:xfrm>
            <a:off x="5431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8833A5-FC97-426C-868E-796CAD3A3A06}"/>
              </a:ext>
            </a:extLst>
          </p:cNvPr>
          <p:cNvSpPr/>
          <p:nvPr/>
        </p:nvSpPr>
        <p:spPr>
          <a:xfrm>
            <a:off x="5660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9A8F1-1159-4ADB-8229-EBE1F66E5F61}"/>
              </a:ext>
            </a:extLst>
          </p:cNvPr>
          <p:cNvSpPr/>
          <p:nvPr/>
        </p:nvSpPr>
        <p:spPr>
          <a:xfrm>
            <a:off x="5888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0341B-1441-4DC7-A2BB-8B5E50759BBD}"/>
              </a:ext>
            </a:extLst>
          </p:cNvPr>
          <p:cNvSpPr/>
          <p:nvPr/>
        </p:nvSpPr>
        <p:spPr>
          <a:xfrm>
            <a:off x="6117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FDAB0-31F1-4E41-AFC8-E56927A4EBC4}"/>
              </a:ext>
            </a:extLst>
          </p:cNvPr>
          <p:cNvSpPr/>
          <p:nvPr/>
        </p:nvSpPr>
        <p:spPr>
          <a:xfrm>
            <a:off x="6345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C802C2-C574-4AE6-823A-25956356AD36}"/>
              </a:ext>
            </a:extLst>
          </p:cNvPr>
          <p:cNvSpPr/>
          <p:nvPr/>
        </p:nvSpPr>
        <p:spPr>
          <a:xfrm>
            <a:off x="6574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622C55-7FBA-4E92-98BD-4C56C6164747}"/>
              </a:ext>
            </a:extLst>
          </p:cNvPr>
          <p:cNvSpPr/>
          <p:nvPr/>
        </p:nvSpPr>
        <p:spPr>
          <a:xfrm>
            <a:off x="6803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5B990A-CA1F-452C-867C-52372DB8FB5A}"/>
              </a:ext>
            </a:extLst>
          </p:cNvPr>
          <p:cNvSpPr/>
          <p:nvPr/>
        </p:nvSpPr>
        <p:spPr>
          <a:xfrm>
            <a:off x="7031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85AFD6-77E2-4E1C-B8E6-4D128B921B9D}"/>
              </a:ext>
            </a:extLst>
          </p:cNvPr>
          <p:cNvSpPr/>
          <p:nvPr/>
        </p:nvSpPr>
        <p:spPr>
          <a:xfrm>
            <a:off x="7260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CCE940-799C-4F97-B96D-4BD82091C3DE}"/>
              </a:ext>
            </a:extLst>
          </p:cNvPr>
          <p:cNvSpPr/>
          <p:nvPr/>
        </p:nvSpPr>
        <p:spPr>
          <a:xfrm>
            <a:off x="7488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3AF423-09B9-4966-96AB-145BA40C5D3C}"/>
              </a:ext>
            </a:extLst>
          </p:cNvPr>
          <p:cNvSpPr/>
          <p:nvPr/>
        </p:nvSpPr>
        <p:spPr>
          <a:xfrm>
            <a:off x="7717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D73EB5-C4DC-4FF2-AECB-B0BAF63D0191}"/>
              </a:ext>
            </a:extLst>
          </p:cNvPr>
          <p:cNvSpPr/>
          <p:nvPr/>
        </p:nvSpPr>
        <p:spPr>
          <a:xfrm>
            <a:off x="7946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EA53F3-1A31-47EA-BC46-40FD634482E2}"/>
              </a:ext>
            </a:extLst>
          </p:cNvPr>
          <p:cNvSpPr/>
          <p:nvPr/>
        </p:nvSpPr>
        <p:spPr>
          <a:xfrm>
            <a:off x="8174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44676-FD12-4AD4-ABB8-11862BDB91F3}"/>
              </a:ext>
            </a:extLst>
          </p:cNvPr>
          <p:cNvSpPr/>
          <p:nvPr/>
        </p:nvSpPr>
        <p:spPr>
          <a:xfrm>
            <a:off x="8403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835755-9783-40B3-A81A-CAC0B1D1C9F5}"/>
              </a:ext>
            </a:extLst>
          </p:cNvPr>
          <p:cNvSpPr/>
          <p:nvPr/>
        </p:nvSpPr>
        <p:spPr>
          <a:xfrm>
            <a:off x="8631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B3346-87ED-4D2B-B84E-40919EED4CA0}"/>
              </a:ext>
            </a:extLst>
          </p:cNvPr>
          <p:cNvSpPr/>
          <p:nvPr/>
        </p:nvSpPr>
        <p:spPr>
          <a:xfrm>
            <a:off x="8860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6A63BB-3C3D-4D2E-81C8-9FD704665E24}"/>
              </a:ext>
            </a:extLst>
          </p:cNvPr>
          <p:cNvSpPr/>
          <p:nvPr/>
        </p:nvSpPr>
        <p:spPr>
          <a:xfrm>
            <a:off x="9089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2AEE9C0-F9C4-444A-98A8-3F8DA002EEFA}"/>
              </a:ext>
            </a:extLst>
          </p:cNvPr>
          <p:cNvSpPr/>
          <p:nvPr/>
        </p:nvSpPr>
        <p:spPr>
          <a:xfrm>
            <a:off x="9317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4771F6-7004-4B47-A146-B07C4943FE2F}"/>
              </a:ext>
            </a:extLst>
          </p:cNvPr>
          <p:cNvSpPr/>
          <p:nvPr/>
        </p:nvSpPr>
        <p:spPr>
          <a:xfrm>
            <a:off x="95463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C3B24-3D9B-48A7-A85F-2719EC590489}"/>
              </a:ext>
            </a:extLst>
          </p:cNvPr>
          <p:cNvSpPr/>
          <p:nvPr/>
        </p:nvSpPr>
        <p:spPr>
          <a:xfrm>
            <a:off x="97749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9B72D2-FFA6-47F4-A854-8B20729BD646}"/>
              </a:ext>
            </a:extLst>
          </p:cNvPr>
          <p:cNvSpPr/>
          <p:nvPr/>
        </p:nvSpPr>
        <p:spPr>
          <a:xfrm>
            <a:off x="100035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8AE9B2-27C1-4A4E-A953-86B4F546BCDC}"/>
              </a:ext>
            </a:extLst>
          </p:cNvPr>
          <p:cNvSpPr/>
          <p:nvPr/>
        </p:nvSpPr>
        <p:spPr>
          <a:xfrm>
            <a:off x="102321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630AE-EC3D-468C-8683-D477CABA8494}"/>
              </a:ext>
            </a:extLst>
          </p:cNvPr>
          <p:cNvSpPr/>
          <p:nvPr/>
        </p:nvSpPr>
        <p:spPr>
          <a:xfrm>
            <a:off x="10460736" y="1335851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FB41F-9EE0-4A83-A5B4-AB2A348037A4}"/>
              </a:ext>
            </a:extLst>
          </p:cNvPr>
          <p:cNvSpPr/>
          <p:nvPr/>
        </p:nvSpPr>
        <p:spPr>
          <a:xfrm>
            <a:off x="1545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3B13D8-81D0-4DAB-AE25-8B32B406306C}"/>
              </a:ext>
            </a:extLst>
          </p:cNvPr>
          <p:cNvSpPr/>
          <p:nvPr/>
        </p:nvSpPr>
        <p:spPr>
          <a:xfrm>
            <a:off x="1773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61B58B-5F2B-458D-A484-013ED4E4D645}"/>
              </a:ext>
            </a:extLst>
          </p:cNvPr>
          <p:cNvSpPr/>
          <p:nvPr/>
        </p:nvSpPr>
        <p:spPr>
          <a:xfrm>
            <a:off x="2002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F93299-A401-4F99-9CD2-F3620C67A7CB}"/>
              </a:ext>
            </a:extLst>
          </p:cNvPr>
          <p:cNvSpPr/>
          <p:nvPr/>
        </p:nvSpPr>
        <p:spPr>
          <a:xfrm>
            <a:off x="2231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083423-4217-48F4-991C-80B4E26CAF33}"/>
              </a:ext>
            </a:extLst>
          </p:cNvPr>
          <p:cNvSpPr/>
          <p:nvPr/>
        </p:nvSpPr>
        <p:spPr>
          <a:xfrm>
            <a:off x="2459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EE3DD-6AA3-4312-97A9-730DA06FB8B6}"/>
              </a:ext>
            </a:extLst>
          </p:cNvPr>
          <p:cNvSpPr/>
          <p:nvPr/>
        </p:nvSpPr>
        <p:spPr>
          <a:xfrm>
            <a:off x="2688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F3DBC6-E99F-4F61-B738-1A110E298B74}"/>
              </a:ext>
            </a:extLst>
          </p:cNvPr>
          <p:cNvSpPr/>
          <p:nvPr/>
        </p:nvSpPr>
        <p:spPr>
          <a:xfrm>
            <a:off x="2916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3007BC-BA21-4B77-B220-50791CE15999}"/>
              </a:ext>
            </a:extLst>
          </p:cNvPr>
          <p:cNvSpPr/>
          <p:nvPr/>
        </p:nvSpPr>
        <p:spPr>
          <a:xfrm>
            <a:off x="3145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AEABC5-2FA5-4F8E-B9AB-264A627DE1B7}"/>
              </a:ext>
            </a:extLst>
          </p:cNvPr>
          <p:cNvSpPr/>
          <p:nvPr/>
        </p:nvSpPr>
        <p:spPr>
          <a:xfrm>
            <a:off x="3374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1E697-67C5-49BC-9138-D3EA385269E6}"/>
              </a:ext>
            </a:extLst>
          </p:cNvPr>
          <p:cNvSpPr/>
          <p:nvPr/>
        </p:nvSpPr>
        <p:spPr>
          <a:xfrm>
            <a:off x="3602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3C96F4-B4B0-4384-A296-7DA2C3AB8E95}"/>
              </a:ext>
            </a:extLst>
          </p:cNvPr>
          <p:cNvSpPr/>
          <p:nvPr/>
        </p:nvSpPr>
        <p:spPr>
          <a:xfrm>
            <a:off x="3831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06B60-40E3-424B-AB24-E58C271D0D7B}"/>
              </a:ext>
            </a:extLst>
          </p:cNvPr>
          <p:cNvSpPr/>
          <p:nvPr/>
        </p:nvSpPr>
        <p:spPr>
          <a:xfrm>
            <a:off x="4059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0B8D2D-6999-475D-9771-1E97E2F039AB}"/>
              </a:ext>
            </a:extLst>
          </p:cNvPr>
          <p:cNvSpPr/>
          <p:nvPr/>
        </p:nvSpPr>
        <p:spPr>
          <a:xfrm>
            <a:off x="4288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666856F-E09D-4C58-848B-66211DC870E5}"/>
              </a:ext>
            </a:extLst>
          </p:cNvPr>
          <p:cNvSpPr/>
          <p:nvPr/>
        </p:nvSpPr>
        <p:spPr>
          <a:xfrm>
            <a:off x="4517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EE95A84-33A0-49E4-8470-899902300482}"/>
              </a:ext>
            </a:extLst>
          </p:cNvPr>
          <p:cNvSpPr/>
          <p:nvPr/>
        </p:nvSpPr>
        <p:spPr>
          <a:xfrm>
            <a:off x="4745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78546B9-6E18-42ED-B7EA-569A6A45C32C}"/>
              </a:ext>
            </a:extLst>
          </p:cNvPr>
          <p:cNvSpPr/>
          <p:nvPr/>
        </p:nvSpPr>
        <p:spPr>
          <a:xfrm>
            <a:off x="4974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578FC5-2D2C-4EA6-9C7A-F1A5331C4E3A}"/>
              </a:ext>
            </a:extLst>
          </p:cNvPr>
          <p:cNvSpPr/>
          <p:nvPr/>
        </p:nvSpPr>
        <p:spPr>
          <a:xfrm>
            <a:off x="5202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4476D2-F077-4E78-9CFC-7ED48254DA17}"/>
              </a:ext>
            </a:extLst>
          </p:cNvPr>
          <p:cNvSpPr/>
          <p:nvPr/>
        </p:nvSpPr>
        <p:spPr>
          <a:xfrm>
            <a:off x="5431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A1AB0-3DFE-4DB8-B9AA-45EF87EB4163}"/>
              </a:ext>
            </a:extLst>
          </p:cNvPr>
          <p:cNvSpPr/>
          <p:nvPr/>
        </p:nvSpPr>
        <p:spPr>
          <a:xfrm>
            <a:off x="5660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5B646C-D99D-431A-8B5B-7C026924568D}"/>
              </a:ext>
            </a:extLst>
          </p:cNvPr>
          <p:cNvSpPr/>
          <p:nvPr/>
        </p:nvSpPr>
        <p:spPr>
          <a:xfrm>
            <a:off x="5888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C12CA1F-B4AD-4CE9-8838-D68D29351B24}"/>
              </a:ext>
            </a:extLst>
          </p:cNvPr>
          <p:cNvSpPr/>
          <p:nvPr/>
        </p:nvSpPr>
        <p:spPr>
          <a:xfrm>
            <a:off x="6117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00A006-BDF4-4FCC-963F-7000B67754EA}"/>
              </a:ext>
            </a:extLst>
          </p:cNvPr>
          <p:cNvSpPr/>
          <p:nvPr/>
        </p:nvSpPr>
        <p:spPr>
          <a:xfrm>
            <a:off x="6345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22781B-40D1-4341-B227-478C5EC402FF}"/>
              </a:ext>
            </a:extLst>
          </p:cNvPr>
          <p:cNvSpPr/>
          <p:nvPr/>
        </p:nvSpPr>
        <p:spPr>
          <a:xfrm>
            <a:off x="6574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8F64CB-0EC3-481B-8300-CF35BAB24041}"/>
              </a:ext>
            </a:extLst>
          </p:cNvPr>
          <p:cNvSpPr/>
          <p:nvPr/>
        </p:nvSpPr>
        <p:spPr>
          <a:xfrm>
            <a:off x="6803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C39EAD5-5029-447C-A604-4911AF506143}"/>
              </a:ext>
            </a:extLst>
          </p:cNvPr>
          <p:cNvSpPr/>
          <p:nvPr/>
        </p:nvSpPr>
        <p:spPr>
          <a:xfrm>
            <a:off x="7031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84EC34-B92A-41B5-AA52-F552D2893B63}"/>
              </a:ext>
            </a:extLst>
          </p:cNvPr>
          <p:cNvSpPr/>
          <p:nvPr/>
        </p:nvSpPr>
        <p:spPr>
          <a:xfrm>
            <a:off x="7260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66D15C-26B8-47A9-BA68-CCC142D1E229}"/>
              </a:ext>
            </a:extLst>
          </p:cNvPr>
          <p:cNvSpPr/>
          <p:nvPr/>
        </p:nvSpPr>
        <p:spPr>
          <a:xfrm>
            <a:off x="7488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4F1D8D-D3D0-4A6A-9B8C-CCCACCC3415F}"/>
              </a:ext>
            </a:extLst>
          </p:cNvPr>
          <p:cNvSpPr/>
          <p:nvPr/>
        </p:nvSpPr>
        <p:spPr>
          <a:xfrm>
            <a:off x="7717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5530307-E477-4ECC-92F9-54D4880D6AD2}"/>
              </a:ext>
            </a:extLst>
          </p:cNvPr>
          <p:cNvSpPr/>
          <p:nvPr/>
        </p:nvSpPr>
        <p:spPr>
          <a:xfrm>
            <a:off x="7946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7A4DA5-CED2-482E-BF15-E6B95AD07C4A}"/>
              </a:ext>
            </a:extLst>
          </p:cNvPr>
          <p:cNvSpPr/>
          <p:nvPr/>
        </p:nvSpPr>
        <p:spPr>
          <a:xfrm>
            <a:off x="8174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A5E2B4-9728-42A4-A1B5-FBCC157BB1CD}"/>
              </a:ext>
            </a:extLst>
          </p:cNvPr>
          <p:cNvSpPr/>
          <p:nvPr/>
        </p:nvSpPr>
        <p:spPr>
          <a:xfrm>
            <a:off x="8403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71EDBA-D8D2-486C-A1DE-4D63E615DE83}"/>
              </a:ext>
            </a:extLst>
          </p:cNvPr>
          <p:cNvSpPr/>
          <p:nvPr/>
        </p:nvSpPr>
        <p:spPr>
          <a:xfrm>
            <a:off x="8631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AF44B4-DA59-447C-B596-832E0BE88285}"/>
              </a:ext>
            </a:extLst>
          </p:cNvPr>
          <p:cNvSpPr/>
          <p:nvPr/>
        </p:nvSpPr>
        <p:spPr>
          <a:xfrm>
            <a:off x="8860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5E90250-BC09-4E8F-A075-90D425A1E87F}"/>
              </a:ext>
            </a:extLst>
          </p:cNvPr>
          <p:cNvSpPr/>
          <p:nvPr/>
        </p:nvSpPr>
        <p:spPr>
          <a:xfrm>
            <a:off x="9089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8B0100-6B3D-4D10-AED7-34811109ECF3}"/>
              </a:ext>
            </a:extLst>
          </p:cNvPr>
          <p:cNvSpPr/>
          <p:nvPr/>
        </p:nvSpPr>
        <p:spPr>
          <a:xfrm>
            <a:off x="9317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E0F5C6-AC9C-4FE5-AB8E-95F2BE1DE2E2}"/>
              </a:ext>
            </a:extLst>
          </p:cNvPr>
          <p:cNvSpPr/>
          <p:nvPr/>
        </p:nvSpPr>
        <p:spPr>
          <a:xfrm>
            <a:off x="95463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9E86AB-37C6-4A97-AD79-D87B54A881DE}"/>
              </a:ext>
            </a:extLst>
          </p:cNvPr>
          <p:cNvSpPr/>
          <p:nvPr/>
        </p:nvSpPr>
        <p:spPr>
          <a:xfrm>
            <a:off x="97749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2957-413C-442C-8D1E-BD899B6DB1CB}"/>
              </a:ext>
            </a:extLst>
          </p:cNvPr>
          <p:cNvSpPr/>
          <p:nvPr/>
        </p:nvSpPr>
        <p:spPr>
          <a:xfrm>
            <a:off x="100035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7883CA-C5C7-4458-B61A-403C8A604F5C}"/>
              </a:ext>
            </a:extLst>
          </p:cNvPr>
          <p:cNvSpPr/>
          <p:nvPr/>
        </p:nvSpPr>
        <p:spPr>
          <a:xfrm>
            <a:off x="102321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572AF1-B99D-4A11-B718-9F6892CEF5A8}"/>
              </a:ext>
            </a:extLst>
          </p:cNvPr>
          <p:cNvSpPr/>
          <p:nvPr/>
        </p:nvSpPr>
        <p:spPr>
          <a:xfrm>
            <a:off x="10460736" y="1552639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3EF939-E0A8-4914-B267-3A6E16AAEEC2}"/>
              </a:ext>
            </a:extLst>
          </p:cNvPr>
          <p:cNvSpPr/>
          <p:nvPr/>
        </p:nvSpPr>
        <p:spPr>
          <a:xfrm>
            <a:off x="1545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B4A5113-736F-46AB-9A22-B7E2924CEF73}"/>
              </a:ext>
            </a:extLst>
          </p:cNvPr>
          <p:cNvSpPr/>
          <p:nvPr/>
        </p:nvSpPr>
        <p:spPr>
          <a:xfrm>
            <a:off x="1773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6714E91-F9E5-4187-8671-75BD2765C8F5}"/>
              </a:ext>
            </a:extLst>
          </p:cNvPr>
          <p:cNvSpPr/>
          <p:nvPr/>
        </p:nvSpPr>
        <p:spPr>
          <a:xfrm>
            <a:off x="2002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6C3277-E62F-437F-B649-922A6D22682C}"/>
              </a:ext>
            </a:extLst>
          </p:cNvPr>
          <p:cNvSpPr/>
          <p:nvPr/>
        </p:nvSpPr>
        <p:spPr>
          <a:xfrm>
            <a:off x="2231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9947C4E-912C-49B0-8830-F386B3AA84F2}"/>
              </a:ext>
            </a:extLst>
          </p:cNvPr>
          <p:cNvSpPr/>
          <p:nvPr/>
        </p:nvSpPr>
        <p:spPr>
          <a:xfrm>
            <a:off x="2459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A82116-B02E-49C6-A7B2-B5CECF04653E}"/>
              </a:ext>
            </a:extLst>
          </p:cNvPr>
          <p:cNvSpPr/>
          <p:nvPr/>
        </p:nvSpPr>
        <p:spPr>
          <a:xfrm>
            <a:off x="2688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DED39-81B1-4F77-8C35-A4D4878463F1}"/>
              </a:ext>
            </a:extLst>
          </p:cNvPr>
          <p:cNvSpPr/>
          <p:nvPr/>
        </p:nvSpPr>
        <p:spPr>
          <a:xfrm>
            <a:off x="2916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2688BD-6ADB-4E88-A87C-576C602A4F93}"/>
              </a:ext>
            </a:extLst>
          </p:cNvPr>
          <p:cNvSpPr/>
          <p:nvPr/>
        </p:nvSpPr>
        <p:spPr>
          <a:xfrm>
            <a:off x="3145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FB921E9-35E4-4669-A347-96822CF20BCC}"/>
              </a:ext>
            </a:extLst>
          </p:cNvPr>
          <p:cNvSpPr/>
          <p:nvPr/>
        </p:nvSpPr>
        <p:spPr>
          <a:xfrm>
            <a:off x="3374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079637-8E2A-4F82-8FFB-B29DEDB1A841}"/>
              </a:ext>
            </a:extLst>
          </p:cNvPr>
          <p:cNvSpPr/>
          <p:nvPr/>
        </p:nvSpPr>
        <p:spPr>
          <a:xfrm>
            <a:off x="3602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C10F0C-D2ED-453A-A0A0-C86776779346}"/>
              </a:ext>
            </a:extLst>
          </p:cNvPr>
          <p:cNvSpPr/>
          <p:nvPr/>
        </p:nvSpPr>
        <p:spPr>
          <a:xfrm>
            <a:off x="38313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AA51771-58C2-48F3-A3F8-0F71646AC094}"/>
              </a:ext>
            </a:extLst>
          </p:cNvPr>
          <p:cNvSpPr/>
          <p:nvPr/>
        </p:nvSpPr>
        <p:spPr>
          <a:xfrm>
            <a:off x="40599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1A0B646-4ED7-4F2D-8AAD-2607C6518024}"/>
              </a:ext>
            </a:extLst>
          </p:cNvPr>
          <p:cNvSpPr/>
          <p:nvPr/>
        </p:nvSpPr>
        <p:spPr>
          <a:xfrm>
            <a:off x="4288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D718FE-D3A9-48E4-B770-9B081FE24683}"/>
              </a:ext>
            </a:extLst>
          </p:cNvPr>
          <p:cNvSpPr/>
          <p:nvPr/>
        </p:nvSpPr>
        <p:spPr>
          <a:xfrm>
            <a:off x="4517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D95650-74F3-47D0-A54E-F61F781AAC85}"/>
              </a:ext>
            </a:extLst>
          </p:cNvPr>
          <p:cNvSpPr/>
          <p:nvPr/>
        </p:nvSpPr>
        <p:spPr>
          <a:xfrm>
            <a:off x="4745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A63CFC-3589-4BBB-BD65-3D955C5E453D}"/>
              </a:ext>
            </a:extLst>
          </p:cNvPr>
          <p:cNvSpPr/>
          <p:nvPr/>
        </p:nvSpPr>
        <p:spPr>
          <a:xfrm>
            <a:off x="4974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8A245A-5139-4597-B4F1-D492CF9630CD}"/>
              </a:ext>
            </a:extLst>
          </p:cNvPr>
          <p:cNvSpPr/>
          <p:nvPr/>
        </p:nvSpPr>
        <p:spPr>
          <a:xfrm>
            <a:off x="5202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1041BB8-4E68-4271-B56C-C5588A76D6D0}"/>
              </a:ext>
            </a:extLst>
          </p:cNvPr>
          <p:cNvSpPr/>
          <p:nvPr/>
        </p:nvSpPr>
        <p:spPr>
          <a:xfrm>
            <a:off x="5431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A8E775B-A561-4D42-A02E-7959F3447FBC}"/>
              </a:ext>
            </a:extLst>
          </p:cNvPr>
          <p:cNvSpPr/>
          <p:nvPr/>
        </p:nvSpPr>
        <p:spPr>
          <a:xfrm>
            <a:off x="5660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709C3D5-5508-4E52-B18A-4C7AD23B1480}"/>
              </a:ext>
            </a:extLst>
          </p:cNvPr>
          <p:cNvSpPr/>
          <p:nvPr/>
        </p:nvSpPr>
        <p:spPr>
          <a:xfrm>
            <a:off x="5888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F05A920-2103-4646-87E0-792101AF79F6}"/>
              </a:ext>
            </a:extLst>
          </p:cNvPr>
          <p:cNvSpPr/>
          <p:nvPr/>
        </p:nvSpPr>
        <p:spPr>
          <a:xfrm>
            <a:off x="6117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4F8A5-1FB7-4A24-B76D-292D9FE65F6D}"/>
              </a:ext>
            </a:extLst>
          </p:cNvPr>
          <p:cNvSpPr/>
          <p:nvPr/>
        </p:nvSpPr>
        <p:spPr>
          <a:xfrm>
            <a:off x="6345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01E43D4-CBEF-4172-8315-A9B353ECC1FC}"/>
              </a:ext>
            </a:extLst>
          </p:cNvPr>
          <p:cNvSpPr/>
          <p:nvPr/>
        </p:nvSpPr>
        <p:spPr>
          <a:xfrm>
            <a:off x="6574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A9F79E-3B6E-47DB-B0D1-1A564EDB3E91}"/>
              </a:ext>
            </a:extLst>
          </p:cNvPr>
          <p:cNvSpPr/>
          <p:nvPr/>
        </p:nvSpPr>
        <p:spPr>
          <a:xfrm>
            <a:off x="6803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8ACB187-85EA-4D07-9BC0-ADBA4C0928C0}"/>
              </a:ext>
            </a:extLst>
          </p:cNvPr>
          <p:cNvSpPr/>
          <p:nvPr/>
        </p:nvSpPr>
        <p:spPr>
          <a:xfrm>
            <a:off x="7031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F126ECD-A960-4454-B582-7589F04F37B0}"/>
              </a:ext>
            </a:extLst>
          </p:cNvPr>
          <p:cNvSpPr/>
          <p:nvPr/>
        </p:nvSpPr>
        <p:spPr>
          <a:xfrm>
            <a:off x="7260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A5DC57-305C-43A9-A010-FCDC0DDBC63F}"/>
              </a:ext>
            </a:extLst>
          </p:cNvPr>
          <p:cNvSpPr/>
          <p:nvPr/>
        </p:nvSpPr>
        <p:spPr>
          <a:xfrm>
            <a:off x="7488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F628A-010F-40ED-B3F6-4992F8AD0C67}"/>
              </a:ext>
            </a:extLst>
          </p:cNvPr>
          <p:cNvSpPr/>
          <p:nvPr/>
        </p:nvSpPr>
        <p:spPr>
          <a:xfrm>
            <a:off x="7717536" y="176942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A266EF3-DB48-47F6-8E56-6920D62B2AC6}"/>
              </a:ext>
            </a:extLst>
          </p:cNvPr>
          <p:cNvSpPr/>
          <p:nvPr/>
        </p:nvSpPr>
        <p:spPr>
          <a:xfrm>
            <a:off x="7946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60D20E-7B0A-41CB-8B25-6B5A6419BB12}"/>
              </a:ext>
            </a:extLst>
          </p:cNvPr>
          <p:cNvSpPr/>
          <p:nvPr/>
        </p:nvSpPr>
        <p:spPr>
          <a:xfrm>
            <a:off x="8174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79428E-06CD-46A0-A95D-992728F93EB1}"/>
              </a:ext>
            </a:extLst>
          </p:cNvPr>
          <p:cNvSpPr/>
          <p:nvPr/>
        </p:nvSpPr>
        <p:spPr>
          <a:xfrm>
            <a:off x="8403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3EBC6-1D57-4E72-BFB0-8A4957FFCDFE}"/>
              </a:ext>
            </a:extLst>
          </p:cNvPr>
          <p:cNvSpPr/>
          <p:nvPr/>
        </p:nvSpPr>
        <p:spPr>
          <a:xfrm>
            <a:off x="8631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2116EDA-984E-4A2F-A343-92F61B6EC70B}"/>
              </a:ext>
            </a:extLst>
          </p:cNvPr>
          <p:cNvSpPr/>
          <p:nvPr/>
        </p:nvSpPr>
        <p:spPr>
          <a:xfrm>
            <a:off x="8860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C99958-3F61-4AB4-8161-D21E9D4F1C75}"/>
              </a:ext>
            </a:extLst>
          </p:cNvPr>
          <p:cNvSpPr/>
          <p:nvPr/>
        </p:nvSpPr>
        <p:spPr>
          <a:xfrm>
            <a:off x="9089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4B5C7D-A06E-4C01-AF49-00926A6E57F8}"/>
              </a:ext>
            </a:extLst>
          </p:cNvPr>
          <p:cNvSpPr/>
          <p:nvPr/>
        </p:nvSpPr>
        <p:spPr>
          <a:xfrm>
            <a:off x="9317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F308897-92CF-467E-BEA6-DAF554AA4DD6}"/>
              </a:ext>
            </a:extLst>
          </p:cNvPr>
          <p:cNvSpPr/>
          <p:nvPr/>
        </p:nvSpPr>
        <p:spPr>
          <a:xfrm>
            <a:off x="95463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874CAEC-36AE-47FB-A0E9-5405A84E7105}"/>
              </a:ext>
            </a:extLst>
          </p:cNvPr>
          <p:cNvSpPr/>
          <p:nvPr/>
        </p:nvSpPr>
        <p:spPr>
          <a:xfrm>
            <a:off x="97749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10B10-C38D-441D-B0BC-CCEE3C5514BD}"/>
              </a:ext>
            </a:extLst>
          </p:cNvPr>
          <p:cNvSpPr/>
          <p:nvPr/>
        </p:nvSpPr>
        <p:spPr>
          <a:xfrm>
            <a:off x="100035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0D3B1B-F734-483B-8A4D-722549E6E77B}"/>
              </a:ext>
            </a:extLst>
          </p:cNvPr>
          <p:cNvSpPr/>
          <p:nvPr/>
        </p:nvSpPr>
        <p:spPr>
          <a:xfrm>
            <a:off x="102321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63E39F6-72CD-496E-A1CE-335D75B0923D}"/>
              </a:ext>
            </a:extLst>
          </p:cNvPr>
          <p:cNvSpPr/>
          <p:nvPr/>
        </p:nvSpPr>
        <p:spPr>
          <a:xfrm>
            <a:off x="10460736" y="176942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9EE23B-AF90-440D-9FC9-3259104E0A4B}"/>
              </a:ext>
            </a:extLst>
          </p:cNvPr>
          <p:cNvSpPr/>
          <p:nvPr/>
        </p:nvSpPr>
        <p:spPr>
          <a:xfrm>
            <a:off x="1545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6BC6ED-E01F-4C2D-9EB1-585B449292C6}"/>
              </a:ext>
            </a:extLst>
          </p:cNvPr>
          <p:cNvSpPr/>
          <p:nvPr/>
        </p:nvSpPr>
        <p:spPr>
          <a:xfrm>
            <a:off x="1773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93C03A1-91D5-4E69-966E-65034A0082EE}"/>
              </a:ext>
            </a:extLst>
          </p:cNvPr>
          <p:cNvSpPr/>
          <p:nvPr/>
        </p:nvSpPr>
        <p:spPr>
          <a:xfrm>
            <a:off x="20025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A741D8F-0865-4161-9CA0-8C745CFCDAAF}"/>
              </a:ext>
            </a:extLst>
          </p:cNvPr>
          <p:cNvSpPr/>
          <p:nvPr/>
        </p:nvSpPr>
        <p:spPr>
          <a:xfrm>
            <a:off x="22311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0D5A69-8323-4DFC-81A4-82B46C90EC5D}"/>
              </a:ext>
            </a:extLst>
          </p:cNvPr>
          <p:cNvSpPr/>
          <p:nvPr/>
        </p:nvSpPr>
        <p:spPr>
          <a:xfrm>
            <a:off x="2459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B2838-8AE7-4B44-BD27-5309C67054F9}"/>
              </a:ext>
            </a:extLst>
          </p:cNvPr>
          <p:cNvSpPr/>
          <p:nvPr/>
        </p:nvSpPr>
        <p:spPr>
          <a:xfrm>
            <a:off x="2688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FA58795-8B52-460C-A8BA-7C1E379BE1EB}"/>
              </a:ext>
            </a:extLst>
          </p:cNvPr>
          <p:cNvSpPr/>
          <p:nvPr/>
        </p:nvSpPr>
        <p:spPr>
          <a:xfrm>
            <a:off x="2916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0CF5D8-4756-469B-B604-045FC869F805}"/>
              </a:ext>
            </a:extLst>
          </p:cNvPr>
          <p:cNvSpPr/>
          <p:nvPr/>
        </p:nvSpPr>
        <p:spPr>
          <a:xfrm>
            <a:off x="31455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E743F0E-BFD7-4D5C-BAD1-CDEF583A5E4A}"/>
              </a:ext>
            </a:extLst>
          </p:cNvPr>
          <p:cNvSpPr/>
          <p:nvPr/>
        </p:nvSpPr>
        <p:spPr>
          <a:xfrm>
            <a:off x="33741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FAB44D5-842D-4340-85AB-2DD6C354E4D0}"/>
              </a:ext>
            </a:extLst>
          </p:cNvPr>
          <p:cNvSpPr/>
          <p:nvPr/>
        </p:nvSpPr>
        <p:spPr>
          <a:xfrm>
            <a:off x="36027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AA7D9E-B580-441B-852A-D2D4321C80ED}"/>
              </a:ext>
            </a:extLst>
          </p:cNvPr>
          <p:cNvSpPr/>
          <p:nvPr/>
        </p:nvSpPr>
        <p:spPr>
          <a:xfrm>
            <a:off x="38313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F64607-FBE4-46A3-955B-95B032AF107A}"/>
              </a:ext>
            </a:extLst>
          </p:cNvPr>
          <p:cNvSpPr/>
          <p:nvPr/>
        </p:nvSpPr>
        <p:spPr>
          <a:xfrm>
            <a:off x="4059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89198AD-190F-4291-87C4-68AC128BCAA2}"/>
              </a:ext>
            </a:extLst>
          </p:cNvPr>
          <p:cNvSpPr/>
          <p:nvPr/>
        </p:nvSpPr>
        <p:spPr>
          <a:xfrm>
            <a:off x="42885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14AE10-4F17-4E7A-B856-E7375B071517}"/>
              </a:ext>
            </a:extLst>
          </p:cNvPr>
          <p:cNvSpPr/>
          <p:nvPr/>
        </p:nvSpPr>
        <p:spPr>
          <a:xfrm>
            <a:off x="45171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61C034-27C0-41D5-B112-1940E95F2F44}"/>
              </a:ext>
            </a:extLst>
          </p:cNvPr>
          <p:cNvSpPr/>
          <p:nvPr/>
        </p:nvSpPr>
        <p:spPr>
          <a:xfrm>
            <a:off x="4745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636F05-C204-4382-B04E-DACEE90038EF}"/>
              </a:ext>
            </a:extLst>
          </p:cNvPr>
          <p:cNvSpPr/>
          <p:nvPr/>
        </p:nvSpPr>
        <p:spPr>
          <a:xfrm>
            <a:off x="4974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A2D8E70-6166-41DE-9DE4-53B3D9D2AAB0}"/>
              </a:ext>
            </a:extLst>
          </p:cNvPr>
          <p:cNvSpPr/>
          <p:nvPr/>
        </p:nvSpPr>
        <p:spPr>
          <a:xfrm>
            <a:off x="5202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84E1FA8-6AFF-4B22-B5BF-2325AEB8582A}"/>
              </a:ext>
            </a:extLst>
          </p:cNvPr>
          <p:cNvSpPr/>
          <p:nvPr/>
        </p:nvSpPr>
        <p:spPr>
          <a:xfrm>
            <a:off x="54315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872681-7851-4DFD-A567-341A3DE88F12}"/>
              </a:ext>
            </a:extLst>
          </p:cNvPr>
          <p:cNvSpPr/>
          <p:nvPr/>
        </p:nvSpPr>
        <p:spPr>
          <a:xfrm>
            <a:off x="56601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FB3D02-8274-4365-B354-A4FE83918131}"/>
              </a:ext>
            </a:extLst>
          </p:cNvPr>
          <p:cNvSpPr/>
          <p:nvPr/>
        </p:nvSpPr>
        <p:spPr>
          <a:xfrm>
            <a:off x="5888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5454C41-953B-455E-86D6-B6B05E7EADD4}"/>
              </a:ext>
            </a:extLst>
          </p:cNvPr>
          <p:cNvSpPr/>
          <p:nvPr/>
        </p:nvSpPr>
        <p:spPr>
          <a:xfrm>
            <a:off x="6117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857850C-6859-4F35-9EAA-4128724046A3}"/>
              </a:ext>
            </a:extLst>
          </p:cNvPr>
          <p:cNvSpPr/>
          <p:nvPr/>
        </p:nvSpPr>
        <p:spPr>
          <a:xfrm>
            <a:off x="6345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D68382-06A4-4C7C-A009-3855EAC83176}"/>
              </a:ext>
            </a:extLst>
          </p:cNvPr>
          <p:cNvSpPr/>
          <p:nvPr/>
        </p:nvSpPr>
        <p:spPr>
          <a:xfrm>
            <a:off x="65745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4A39381-8B22-41DA-8C80-1C5A7AFBF1CD}"/>
              </a:ext>
            </a:extLst>
          </p:cNvPr>
          <p:cNvSpPr/>
          <p:nvPr/>
        </p:nvSpPr>
        <p:spPr>
          <a:xfrm>
            <a:off x="68031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9FCB0BD-9D85-4672-A11D-7A95D66D3E5C}"/>
              </a:ext>
            </a:extLst>
          </p:cNvPr>
          <p:cNvSpPr/>
          <p:nvPr/>
        </p:nvSpPr>
        <p:spPr>
          <a:xfrm>
            <a:off x="7031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B9756C1-CEC9-4E11-84E1-EC9356B52341}"/>
              </a:ext>
            </a:extLst>
          </p:cNvPr>
          <p:cNvSpPr/>
          <p:nvPr/>
        </p:nvSpPr>
        <p:spPr>
          <a:xfrm>
            <a:off x="7260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7267A8F-3B09-4E6A-B5A4-C1B00B32DD67}"/>
              </a:ext>
            </a:extLst>
          </p:cNvPr>
          <p:cNvSpPr/>
          <p:nvPr/>
        </p:nvSpPr>
        <p:spPr>
          <a:xfrm>
            <a:off x="7488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6A771E3-4625-423D-9B73-1F2FF4DEE2D0}"/>
              </a:ext>
            </a:extLst>
          </p:cNvPr>
          <p:cNvSpPr/>
          <p:nvPr/>
        </p:nvSpPr>
        <p:spPr>
          <a:xfrm>
            <a:off x="77175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D2086B-B078-4467-8223-152765E3E84C}"/>
              </a:ext>
            </a:extLst>
          </p:cNvPr>
          <p:cNvSpPr/>
          <p:nvPr/>
        </p:nvSpPr>
        <p:spPr>
          <a:xfrm>
            <a:off x="7946136" y="1986215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7C07F8A-83B5-4FE0-A8A4-333A74AB216A}"/>
              </a:ext>
            </a:extLst>
          </p:cNvPr>
          <p:cNvSpPr/>
          <p:nvPr/>
        </p:nvSpPr>
        <p:spPr>
          <a:xfrm>
            <a:off x="8174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5E5401D-9F1D-4986-9066-4EC2D5EF833A}"/>
              </a:ext>
            </a:extLst>
          </p:cNvPr>
          <p:cNvSpPr/>
          <p:nvPr/>
        </p:nvSpPr>
        <p:spPr>
          <a:xfrm>
            <a:off x="8403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DD7B24-CC6D-442B-A972-DD8C602A0663}"/>
              </a:ext>
            </a:extLst>
          </p:cNvPr>
          <p:cNvSpPr/>
          <p:nvPr/>
        </p:nvSpPr>
        <p:spPr>
          <a:xfrm>
            <a:off x="8631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CB1D65C-1CE7-4DBE-9509-E450C3242BC7}"/>
              </a:ext>
            </a:extLst>
          </p:cNvPr>
          <p:cNvSpPr/>
          <p:nvPr/>
        </p:nvSpPr>
        <p:spPr>
          <a:xfrm>
            <a:off x="88605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F0B1F9-B226-4C5C-9DCD-53ABC7A26210}"/>
              </a:ext>
            </a:extLst>
          </p:cNvPr>
          <p:cNvSpPr/>
          <p:nvPr/>
        </p:nvSpPr>
        <p:spPr>
          <a:xfrm>
            <a:off x="90891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3C7C0DF-DC41-4B6E-82EB-95EFCB8A80F4}"/>
              </a:ext>
            </a:extLst>
          </p:cNvPr>
          <p:cNvSpPr/>
          <p:nvPr/>
        </p:nvSpPr>
        <p:spPr>
          <a:xfrm>
            <a:off x="9317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E6BAEB3-226B-48AD-90BE-13F6181E21BF}"/>
              </a:ext>
            </a:extLst>
          </p:cNvPr>
          <p:cNvSpPr/>
          <p:nvPr/>
        </p:nvSpPr>
        <p:spPr>
          <a:xfrm>
            <a:off x="95463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441E7D-6C5E-4D35-BAAD-E19204EE36D3}"/>
              </a:ext>
            </a:extLst>
          </p:cNvPr>
          <p:cNvSpPr/>
          <p:nvPr/>
        </p:nvSpPr>
        <p:spPr>
          <a:xfrm>
            <a:off x="97749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557CAA8-21EE-40FC-8A25-01A5BF739CAB}"/>
              </a:ext>
            </a:extLst>
          </p:cNvPr>
          <p:cNvSpPr/>
          <p:nvPr/>
        </p:nvSpPr>
        <p:spPr>
          <a:xfrm>
            <a:off x="100035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DF6A60C-A317-4295-BE80-0F5A9EF3BD37}"/>
              </a:ext>
            </a:extLst>
          </p:cNvPr>
          <p:cNvSpPr/>
          <p:nvPr/>
        </p:nvSpPr>
        <p:spPr>
          <a:xfrm>
            <a:off x="102321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98963F3-E026-4683-AED9-F26993A8F9A6}"/>
              </a:ext>
            </a:extLst>
          </p:cNvPr>
          <p:cNvSpPr/>
          <p:nvPr/>
        </p:nvSpPr>
        <p:spPr>
          <a:xfrm>
            <a:off x="10460736" y="1986215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4D914C1-4840-407E-911D-DF2E75E8ABD2}"/>
              </a:ext>
            </a:extLst>
          </p:cNvPr>
          <p:cNvSpPr/>
          <p:nvPr/>
        </p:nvSpPr>
        <p:spPr>
          <a:xfrm>
            <a:off x="1545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163FCE1-537B-417B-B9C3-755D86940446}"/>
              </a:ext>
            </a:extLst>
          </p:cNvPr>
          <p:cNvSpPr/>
          <p:nvPr/>
        </p:nvSpPr>
        <p:spPr>
          <a:xfrm>
            <a:off x="1773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7A6BC74-7C58-4965-878A-ACFAB81A0D58}"/>
              </a:ext>
            </a:extLst>
          </p:cNvPr>
          <p:cNvSpPr/>
          <p:nvPr/>
        </p:nvSpPr>
        <p:spPr>
          <a:xfrm>
            <a:off x="2002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E28BFB3-0F4D-47FD-9D55-BD14982D0197}"/>
              </a:ext>
            </a:extLst>
          </p:cNvPr>
          <p:cNvSpPr/>
          <p:nvPr/>
        </p:nvSpPr>
        <p:spPr>
          <a:xfrm>
            <a:off x="2231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3755D2C-DC4B-46EB-88F4-7EE8298A77CB}"/>
              </a:ext>
            </a:extLst>
          </p:cNvPr>
          <p:cNvSpPr/>
          <p:nvPr/>
        </p:nvSpPr>
        <p:spPr>
          <a:xfrm>
            <a:off x="2459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CA94D44-EF90-41DE-BF7D-B7D0A196F8A2}"/>
              </a:ext>
            </a:extLst>
          </p:cNvPr>
          <p:cNvSpPr/>
          <p:nvPr/>
        </p:nvSpPr>
        <p:spPr>
          <a:xfrm>
            <a:off x="2688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E89C40E-F97D-4933-8D1D-403C609D3625}"/>
              </a:ext>
            </a:extLst>
          </p:cNvPr>
          <p:cNvSpPr/>
          <p:nvPr/>
        </p:nvSpPr>
        <p:spPr>
          <a:xfrm>
            <a:off x="29169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534AD25-2DE0-4F81-BEFD-B6026514E53A}"/>
              </a:ext>
            </a:extLst>
          </p:cNvPr>
          <p:cNvSpPr/>
          <p:nvPr/>
        </p:nvSpPr>
        <p:spPr>
          <a:xfrm>
            <a:off x="3145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ED7A899-652C-454E-93A9-ACBE69623414}"/>
              </a:ext>
            </a:extLst>
          </p:cNvPr>
          <p:cNvSpPr/>
          <p:nvPr/>
        </p:nvSpPr>
        <p:spPr>
          <a:xfrm>
            <a:off x="3374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0CE99A-F52E-4907-A040-D8AC46A771C4}"/>
              </a:ext>
            </a:extLst>
          </p:cNvPr>
          <p:cNvSpPr/>
          <p:nvPr/>
        </p:nvSpPr>
        <p:spPr>
          <a:xfrm>
            <a:off x="3602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FD56AAA-3364-477F-9876-E0789E1507CC}"/>
              </a:ext>
            </a:extLst>
          </p:cNvPr>
          <p:cNvSpPr/>
          <p:nvPr/>
        </p:nvSpPr>
        <p:spPr>
          <a:xfrm>
            <a:off x="3831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179B76-75A1-4938-B2BB-BD75E4FD6A2E}"/>
              </a:ext>
            </a:extLst>
          </p:cNvPr>
          <p:cNvSpPr/>
          <p:nvPr/>
        </p:nvSpPr>
        <p:spPr>
          <a:xfrm>
            <a:off x="4059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682498E-322B-4EBD-960F-4BD17F029441}"/>
              </a:ext>
            </a:extLst>
          </p:cNvPr>
          <p:cNvSpPr/>
          <p:nvPr/>
        </p:nvSpPr>
        <p:spPr>
          <a:xfrm>
            <a:off x="4288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4B1D21C-9689-4668-8C01-DDE5EF7CE5BF}"/>
              </a:ext>
            </a:extLst>
          </p:cNvPr>
          <p:cNvSpPr/>
          <p:nvPr/>
        </p:nvSpPr>
        <p:spPr>
          <a:xfrm>
            <a:off x="4517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0BBA9-6BAA-4EF5-97E1-FF09283379B1}"/>
              </a:ext>
            </a:extLst>
          </p:cNvPr>
          <p:cNvSpPr/>
          <p:nvPr/>
        </p:nvSpPr>
        <p:spPr>
          <a:xfrm>
            <a:off x="4745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A53EB8C-7C90-4604-A750-6BDB5C24F782}"/>
              </a:ext>
            </a:extLst>
          </p:cNvPr>
          <p:cNvSpPr/>
          <p:nvPr/>
        </p:nvSpPr>
        <p:spPr>
          <a:xfrm>
            <a:off x="4974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27563EB-78DB-41F0-A65C-DC30DDBC0DD8}"/>
              </a:ext>
            </a:extLst>
          </p:cNvPr>
          <p:cNvSpPr/>
          <p:nvPr/>
        </p:nvSpPr>
        <p:spPr>
          <a:xfrm>
            <a:off x="5202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7AF47E8-E68F-42AB-AF2A-AB82D8BAF2B2}"/>
              </a:ext>
            </a:extLst>
          </p:cNvPr>
          <p:cNvSpPr/>
          <p:nvPr/>
        </p:nvSpPr>
        <p:spPr>
          <a:xfrm>
            <a:off x="5431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58EAEC9-67C9-4D9E-ADA2-3410D8DBE416}"/>
              </a:ext>
            </a:extLst>
          </p:cNvPr>
          <p:cNvSpPr/>
          <p:nvPr/>
        </p:nvSpPr>
        <p:spPr>
          <a:xfrm>
            <a:off x="5660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1D564D-85DD-4D82-80E5-5D8BBD76BEEE}"/>
              </a:ext>
            </a:extLst>
          </p:cNvPr>
          <p:cNvSpPr/>
          <p:nvPr/>
        </p:nvSpPr>
        <p:spPr>
          <a:xfrm>
            <a:off x="5888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24730C-5545-4945-A86B-27FEAA2799AB}"/>
              </a:ext>
            </a:extLst>
          </p:cNvPr>
          <p:cNvSpPr/>
          <p:nvPr/>
        </p:nvSpPr>
        <p:spPr>
          <a:xfrm>
            <a:off x="6117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017BA46-A62B-4101-8DEA-59BAAEEBE6B6}"/>
              </a:ext>
            </a:extLst>
          </p:cNvPr>
          <p:cNvSpPr/>
          <p:nvPr/>
        </p:nvSpPr>
        <p:spPr>
          <a:xfrm>
            <a:off x="6345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9FD3FE-98B4-49AB-9F97-BC65C7463FB7}"/>
              </a:ext>
            </a:extLst>
          </p:cNvPr>
          <p:cNvSpPr/>
          <p:nvPr/>
        </p:nvSpPr>
        <p:spPr>
          <a:xfrm>
            <a:off x="6574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12C0C5-FAE2-4DCB-AD31-91A14D573AD4}"/>
              </a:ext>
            </a:extLst>
          </p:cNvPr>
          <p:cNvSpPr/>
          <p:nvPr/>
        </p:nvSpPr>
        <p:spPr>
          <a:xfrm>
            <a:off x="68031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A10AD4E-8FFA-4344-BD10-150C27F9B0FD}"/>
              </a:ext>
            </a:extLst>
          </p:cNvPr>
          <p:cNvSpPr/>
          <p:nvPr/>
        </p:nvSpPr>
        <p:spPr>
          <a:xfrm>
            <a:off x="7031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B7A76A2-D7B2-4E24-996C-C17ED574C20F}"/>
              </a:ext>
            </a:extLst>
          </p:cNvPr>
          <p:cNvSpPr/>
          <p:nvPr/>
        </p:nvSpPr>
        <p:spPr>
          <a:xfrm>
            <a:off x="7260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31C69B2-C843-4280-B952-CCA060DA3750}"/>
              </a:ext>
            </a:extLst>
          </p:cNvPr>
          <p:cNvSpPr/>
          <p:nvPr/>
        </p:nvSpPr>
        <p:spPr>
          <a:xfrm>
            <a:off x="7488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4FB1EAF-A44F-46F0-AD02-A4F74DF1AC77}"/>
              </a:ext>
            </a:extLst>
          </p:cNvPr>
          <p:cNvSpPr/>
          <p:nvPr/>
        </p:nvSpPr>
        <p:spPr>
          <a:xfrm>
            <a:off x="77175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BA9646-D3DF-414C-8483-31DAC7A19A94}"/>
              </a:ext>
            </a:extLst>
          </p:cNvPr>
          <p:cNvSpPr/>
          <p:nvPr/>
        </p:nvSpPr>
        <p:spPr>
          <a:xfrm>
            <a:off x="7946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17BEA55-FA36-498B-AA4D-EC65537EFD8A}"/>
              </a:ext>
            </a:extLst>
          </p:cNvPr>
          <p:cNvSpPr/>
          <p:nvPr/>
        </p:nvSpPr>
        <p:spPr>
          <a:xfrm>
            <a:off x="81747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4FF1DFC-E84F-49BD-BD79-904116C0DCFB}"/>
              </a:ext>
            </a:extLst>
          </p:cNvPr>
          <p:cNvSpPr/>
          <p:nvPr/>
        </p:nvSpPr>
        <p:spPr>
          <a:xfrm>
            <a:off x="84033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380DBFF-ADBB-4D02-AD18-4338E92B3622}"/>
              </a:ext>
            </a:extLst>
          </p:cNvPr>
          <p:cNvSpPr/>
          <p:nvPr/>
        </p:nvSpPr>
        <p:spPr>
          <a:xfrm>
            <a:off x="86319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731AC09-A490-4821-B84F-8B6525096E8C}"/>
              </a:ext>
            </a:extLst>
          </p:cNvPr>
          <p:cNvSpPr/>
          <p:nvPr/>
        </p:nvSpPr>
        <p:spPr>
          <a:xfrm>
            <a:off x="8860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4C8D8D7-A3AB-4E46-9478-F4FC34983E12}"/>
              </a:ext>
            </a:extLst>
          </p:cNvPr>
          <p:cNvSpPr/>
          <p:nvPr/>
        </p:nvSpPr>
        <p:spPr>
          <a:xfrm>
            <a:off x="9089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D23661C-F51E-4009-B620-B05529627941}"/>
              </a:ext>
            </a:extLst>
          </p:cNvPr>
          <p:cNvSpPr/>
          <p:nvPr/>
        </p:nvSpPr>
        <p:spPr>
          <a:xfrm>
            <a:off x="93177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D41FF95-B9BE-4F52-8A1B-47AC74CE3296}"/>
              </a:ext>
            </a:extLst>
          </p:cNvPr>
          <p:cNvSpPr/>
          <p:nvPr/>
        </p:nvSpPr>
        <p:spPr>
          <a:xfrm>
            <a:off x="95463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1576EE0-C8E1-41B4-A614-780505F63800}"/>
              </a:ext>
            </a:extLst>
          </p:cNvPr>
          <p:cNvSpPr/>
          <p:nvPr/>
        </p:nvSpPr>
        <p:spPr>
          <a:xfrm>
            <a:off x="9774936" y="2203003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AABDC11-8199-4FA8-AB5B-F2FB7B84D4D1}"/>
              </a:ext>
            </a:extLst>
          </p:cNvPr>
          <p:cNvSpPr/>
          <p:nvPr/>
        </p:nvSpPr>
        <p:spPr>
          <a:xfrm>
            <a:off x="100035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0EAD409-49F0-46E8-BB0E-1748A150F46B}"/>
              </a:ext>
            </a:extLst>
          </p:cNvPr>
          <p:cNvSpPr/>
          <p:nvPr/>
        </p:nvSpPr>
        <p:spPr>
          <a:xfrm>
            <a:off x="102321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5EE86E1-D73F-4E7D-91A5-6C4D6F880E28}"/>
              </a:ext>
            </a:extLst>
          </p:cNvPr>
          <p:cNvSpPr/>
          <p:nvPr/>
        </p:nvSpPr>
        <p:spPr>
          <a:xfrm>
            <a:off x="10460736" y="2203003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66E9E36-9597-4189-BDDC-6001034E9CE6}"/>
              </a:ext>
            </a:extLst>
          </p:cNvPr>
          <p:cNvSpPr/>
          <p:nvPr/>
        </p:nvSpPr>
        <p:spPr>
          <a:xfrm>
            <a:off x="1545336" y="24262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BC4087-439B-4BCF-84D9-660240A3D61C}"/>
              </a:ext>
            </a:extLst>
          </p:cNvPr>
          <p:cNvSpPr/>
          <p:nvPr/>
        </p:nvSpPr>
        <p:spPr>
          <a:xfrm>
            <a:off x="1773936" y="24262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D7E890A-183B-4A68-8736-35B255853313}"/>
              </a:ext>
            </a:extLst>
          </p:cNvPr>
          <p:cNvSpPr/>
          <p:nvPr/>
        </p:nvSpPr>
        <p:spPr>
          <a:xfrm>
            <a:off x="2002536" y="24262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FDA432E-9509-46B6-BC06-3355C25B6085}"/>
              </a:ext>
            </a:extLst>
          </p:cNvPr>
          <p:cNvSpPr/>
          <p:nvPr/>
        </p:nvSpPr>
        <p:spPr>
          <a:xfrm>
            <a:off x="2231136" y="24262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A5C3754-5F45-45E0-9EA7-0E80C6F283D7}"/>
              </a:ext>
            </a:extLst>
          </p:cNvPr>
          <p:cNvSpPr/>
          <p:nvPr/>
        </p:nvSpPr>
        <p:spPr>
          <a:xfrm>
            <a:off x="2459736" y="2426267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472B1AA-12D7-4A91-8DA8-EFF5B4A288FB}"/>
              </a:ext>
            </a:extLst>
          </p:cNvPr>
          <p:cNvSpPr/>
          <p:nvPr/>
        </p:nvSpPr>
        <p:spPr>
          <a:xfrm>
            <a:off x="26883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DC12107-C578-4F70-9AB2-F95368AC451F}"/>
              </a:ext>
            </a:extLst>
          </p:cNvPr>
          <p:cNvSpPr/>
          <p:nvPr/>
        </p:nvSpPr>
        <p:spPr>
          <a:xfrm>
            <a:off x="29169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45671035-BEBF-4471-9B24-CC817A3094C8}"/>
              </a:ext>
            </a:extLst>
          </p:cNvPr>
          <p:cNvSpPr/>
          <p:nvPr/>
        </p:nvSpPr>
        <p:spPr>
          <a:xfrm>
            <a:off x="3145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09D099B-1748-4231-900E-CCB09283C62E}"/>
              </a:ext>
            </a:extLst>
          </p:cNvPr>
          <p:cNvSpPr/>
          <p:nvPr/>
        </p:nvSpPr>
        <p:spPr>
          <a:xfrm>
            <a:off x="3374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E2B5A55-6F5A-49B9-8A88-5007E1C387AD}"/>
              </a:ext>
            </a:extLst>
          </p:cNvPr>
          <p:cNvSpPr/>
          <p:nvPr/>
        </p:nvSpPr>
        <p:spPr>
          <a:xfrm>
            <a:off x="3602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C1CB73-DD8F-4376-9982-1D04A78E183B}"/>
              </a:ext>
            </a:extLst>
          </p:cNvPr>
          <p:cNvSpPr/>
          <p:nvPr/>
        </p:nvSpPr>
        <p:spPr>
          <a:xfrm>
            <a:off x="3831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F6D85D2-1272-444C-9F50-519F63FC8C7E}"/>
              </a:ext>
            </a:extLst>
          </p:cNvPr>
          <p:cNvSpPr/>
          <p:nvPr/>
        </p:nvSpPr>
        <p:spPr>
          <a:xfrm>
            <a:off x="4059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76665-D09F-49E7-819A-34EE1E56FECD}"/>
              </a:ext>
            </a:extLst>
          </p:cNvPr>
          <p:cNvSpPr/>
          <p:nvPr/>
        </p:nvSpPr>
        <p:spPr>
          <a:xfrm>
            <a:off x="4288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1B48B2F-26F8-403D-821D-E601AF70DF1A}"/>
              </a:ext>
            </a:extLst>
          </p:cNvPr>
          <p:cNvSpPr/>
          <p:nvPr/>
        </p:nvSpPr>
        <p:spPr>
          <a:xfrm>
            <a:off x="4517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1A37534-3142-4646-9126-22DEEF7D6478}"/>
              </a:ext>
            </a:extLst>
          </p:cNvPr>
          <p:cNvSpPr/>
          <p:nvPr/>
        </p:nvSpPr>
        <p:spPr>
          <a:xfrm>
            <a:off x="4745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25FEC20-5FB6-4976-86C0-DDA678D89754}"/>
              </a:ext>
            </a:extLst>
          </p:cNvPr>
          <p:cNvSpPr/>
          <p:nvPr/>
        </p:nvSpPr>
        <p:spPr>
          <a:xfrm>
            <a:off x="4974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F002743-1BB2-4D78-92DB-00D47ABA077C}"/>
              </a:ext>
            </a:extLst>
          </p:cNvPr>
          <p:cNvSpPr/>
          <p:nvPr/>
        </p:nvSpPr>
        <p:spPr>
          <a:xfrm>
            <a:off x="5202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B38342F-827D-4CEA-AC2A-3CCC13283FBD}"/>
              </a:ext>
            </a:extLst>
          </p:cNvPr>
          <p:cNvSpPr/>
          <p:nvPr/>
        </p:nvSpPr>
        <p:spPr>
          <a:xfrm>
            <a:off x="5431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ED122DD-9A9D-455B-84A8-8D1EC3468721}"/>
              </a:ext>
            </a:extLst>
          </p:cNvPr>
          <p:cNvSpPr/>
          <p:nvPr/>
        </p:nvSpPr>
        <p:spPr>
          <a:xfrm>
            <a:off x="5660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5196711-A87D-4BF0-A2F0-388E141A966F}"/>
              </a:ext>
            </a:extLst>
          </p:cNvPr>
          <p:cNvSpPr/>
          <p:nvPr/>
        </p:nvSpPr>
        <p:spPr>
          <a:xfrm>
            <a:off x="5888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6337ED2-7056-4EF0-A83A-E4D0FD8AFB23}"/>
              </a:ext>
            </a:extLst>
          </p:cNvPr>
          <p:cNvSpPr/>
          <p:nvPr/>
        </p:nvSpPr>
        <p:spPr>
          <a:xfrm>
            <a:off x="6117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474C6E-1D69-4420-AB31-182E9F52BACF}"/>
              </a:ext>
            </a:extLst>
          </p:cNvPr>
          <p:cNvSpPr/>
          <p:nvPr/>
        </p:nvSpPr>
        <p:spPr>
          <a:xfrm>
            <a:off x="6345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3B13C7A-CC5E-4215-A112-F645A2176D17}"/>
              </a:ext>
            </a:extLst>
          </p:cNvPr>
          <p:cNvSpPr/>
          <p:nvPr/>
        </p:nvSpPr>
        <p:spPr>
          <a:xfrm>
            <a:off x="6574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DAC3DEF-70D6-4F35-8E23-C771DAE28210}"/>
              </a:ext>
            </a:extLst>
          </p:cNvPr>
          <p:cNvSpPr/>
          <p:nvPr/>
        </p:nvSpPr>
        <p:spPr>
          <a:xfrm>
            <a:off x="6803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9DD2B63-E2F1-4D37-A8E6-D24DD6927ED9}"/>
              </a:ext>
            </a:extLst>
          </p:cNvPr>
          <p:cNvSpPr/>
          <p:nvPr/>
        </p:nvSpPr>
        <p:spPr>
          <a:xfrm>
            <a:off x="7031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939C305-FA5F-43C6-B4F8-90301482474A}"/>
              </a:ext>
            </a:extLst>
          </p:cNvPr>
          <p:cNvSpPr/>
          <p:nvPr/>
        </p:nvSpPr>
        <p:spPr>
          <a:xfrm>
            <a:off x="72603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4B2F1E3-1C0A-4DE6-B838-E717A6AA4EB7}"/>
              </a:ext>
            </a:extLst>
          </p:cNvPr>
          <p:cNvSpPr/>
          <p:nvPr/>
        </p:nvSpPr>
        <p:spPr>
          <a:xfrm>
            <a:off x="7488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59EDBD2-EF10-411F-9756-0257E5FFCA7C}"/>
              </a:ext>
            </a:extLst>
          </p:cNvPr>
          <p:cNvSpPr/>
          <p:nvPr/>
        </p:nvSpPr>
        <p:spPr>
          <a:xfrm>
            <a:off x="7717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1724646-D9FD-4904-A66B-856A8571FA57}"/>
              </a:ext>
            </a:extLst>
          </p:cNvPr>
          <p:cNvSpPr/>
          <p:nvPr/>
        </p:nvSpPr>
        <p:spPr>
          <a:xfrm>
            <a:off x="7946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305B839-06B4-437E-BACA-7F56A1ED4EAD}"/>
              </a:ext>
            </a:extLst>
          </p:cNvPr>
          <p:cNvSpPr/>
          <p:nvPr/>
        </p:nvSpPr>
        <p:spPr>
          <a:xfrm>
            <a:off x="81747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A2F7C58-767D-4A8A-AEE2-F64E1B97C4A8}"/>
              </a:ext>
            </a:extLst>
          </p:cNvPr>
          <p:cNvSpPr/>
          <p:nvPr/>
        </p:nvSpPr>
        <p:spPr>
          <a:xfrm>
            <a:off x="84033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A410056B-5354-4F01-AEAD-26D5DADA4B14}"/>
              </a:ext>
            </a:extLst>
          </p:cNvPr>
          <p:cNvSpPr/>
          <p:nvPr/>
        </p:nvSpPr>
        <p:spPr>
          <a:xfrm>
            <a:off x="86319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635BEE4-0C65-4F19-9BB0-F5F1E00DE986}"/>
              </a:ext>
            </a:extLst>
          </p:cNvPr>
          <p:cNvSpPr/>
          <p:nvPr/>
        </p:nvSpPr>
        <p:spPr>
          <a:xfrm>
            <a:off x="88605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C325C3-E61E-4469-9F35-C13B239AB8BD}"/>
              </a:ext>
            </a:extLst>
          </p:cNvPr>
          <p:cNvSpPr/>
          <p:nvPr/>
        </p:nvSpPr>
        <p:spPr>
          <a:xfrm>
            <a:off x="90891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D51ABD1-8488-4894-8B4E-17352F655586}"/>
              </a:ext>
            </a:extLst>
          </p:cNvPr>
          <p:cNvSpPr/>
          <p:nvPr/>
        </p:nvSpPr>
        <p:spPr>
          <a:xfrm>
            <a:off x="93177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22234A6-813C-49BD-886D-FB5849FE2B48}"/>
              </a:ext>
            </a:extLst>
          </p:cNvPr>
          <p:cNvSpPr/>
          <p:nvPr/>
        </p:nvSpPr>
        <p:spPr>
          <a:xfrm>
            <a:off x="95463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27F3D8F-914C-415E-8DF7-4E26ED5230AF}"/>
              </a:ext>
            </a:extLst>
          </p:cNvPr>
          <p:cNvSpPr/>
          <p:nvPr/>
        </p:nvSpPr>
        <p:spPr>
          <a:xfrm>
            <a:off x="97749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778ACE-BA06-4DD7-8355-BBCE9AFD76B6}"/>
              </a:ext>
            </a:extLst>
          </p:cNvPr>
          <p:cNvSpPr/>
          <p:nvPr/>
        </p:nvSpPr>
        <p:spPr>
          <a:xfrm>
            <a:off x="10003536" y="2419791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EF07748-843A-4D34-ACE6-D41D7344899C}"/>
              </a:ext>
            </a:extLst>
          </p:cNvPr>
          <p:cNvSpPr/>
          <p:nvPr/>
        </p:nvSpPr>
        <p:spPr>
          <a:xfrm>
            <a:off x="102321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89B36E9-1C4F-4ED3-ABC9-9D95DD42CF93}"/>
              </a:ext>
            </a:extLst>
          </p:cNvPr>
          <p:cNvSpPr/>
          <p:nvPr/>
        </p:nvSpPr>
        <p:spPr>
          <a:xfrm>
            <a:off x="10460736" y="2419791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A603690-B187-415C-BB6C-57509916FB98}"/>
              </a:ext>
            </a:extLst>
          </p:cNvPr>
          <p:cNvSpPr/>
          <p:nvPr/>
        </p:nvSpPr>
        <p:spPr>
          <a:xfrm>
            <a:off x="1545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DEF5FC8-4EBB-49BD-AD9C-0AB026820639}"/>
              </a:ext>
            </a:extLst>
          </p:cNvPr>
          <p:cNvSpPr/>
          <p:nvPr/>
        </p:nvSpPr>
        <p:spPr>
          <a:xfrm>
            <a:off x="1773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A61BBC-F77E-4402-A9D2-01E5D84403B3}"/>
              </a:ext>
            </a:extLst>
          </p:cNvPr>
          <p:cNvSpPr/>
          <p:nvPr/>
        </p:nvSpPr>
        <p:spPr>
          <a:xfrm>
            <a:off x="2002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C254735-16AE-472F-B3E3-91AE7B4FF724}"/>
              </a:ext>
            </a:extLst>
          </p:cNvPr>
          <p:cNvSpPr/>
          <p:nvPr/>
        </p:nvSpPr>
        <p:spPr>
          <a:xfrm>
            <a:off x="2231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6CCF2F1-87C6-420A-8B6C-A2527BE40B0B}"/>
              </a:ext>
            </a:extLst>
          </p:cNvPr>
          <p:cNvSpPr/>
          <p:nvPr/>
        </p:nvSpPr>
        <p:spPr>
          <a:xfrm>
            <a:off x="2459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5ABD80E-B3D8-4114-A669-5F67FC634213}"/>
              </a:ext>
            </a:extLst>
          </p:cNvPr>
          <p:cNvSpPr/>
          <p:nvPr/>
        </p:nvSpPr>
        <p:spPr>
          <a:xfrm>
            <a:off x="2688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2E2C855-5622-4DAC-B4F4-9AD19BAD2904}"/>
              </a:ext>
            </a:extLst>
          </p:cNvPr>
          <p:cNvSpPr/>
          <p:nvPr/>
        </p:nvSpPr>
        <p:spPr>
          <a:xfrm>
            <a:off x="2916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EF2BA9E-2F16-430D-85AA-7985AC5282A6}"/>
              </a:ext>
            </a:extLst>
          </p:cNvPr>
          <p:cNvSpPr/>
          <p:nvPr/>
        </p:nvSpPr>
        <p:spPr>
          <a:xfrm>
            <a:off x="3145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4F4AFF1-300E-43C1-BE67-833828A13BBE}"/>
              </a:ext>
            </a:extLst>
          </p:cNvPr>
          <p:cNvSpPr/>
          <p:nvPr/>
        </p:nvSpPr>
        <p:spPr>
          <a:xfrm>
            <a:off x="3374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AB50CF2-A285-4E93-BD12-C71204E7303B}"/>
              </a:ext>
            </a:extLst>
          </p:cNvPr>
          <p:cNvSpPr/>
          <p:nvPr/>
        </p:nvSpPr>
        <p:spPr>
          <a:xfrm>
            <a:off x="3602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45FD014-52F8-4272-B159-03806382CDEB}"/>
              </a:ext>
            </a:extLst>
          </p:cNvPr>
          <p:cNvSpPr/>
          <p:nvPr/>
        </p:nvSpPr>
        <p:spPr>
          <a:xfrm>
            <a:off x="3831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A715A64-CE9A-44E2-8CDE-E8881F1B90A2}"/>
              </a:ext>
            </a:extLst>
          </p:cNvPr>
          <p:cNvSpPr/>
          <p:nvPr/>
        </p:nvSpPr>
        <p:spPr>
          <a:xfrm>
            <a:off x="4059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5C5B3A-B22E-408E-BC89-4E3369F773B3}"/>
              </a:ext>
            </a:extLst>
          </p:cNvPr>
          <p:cNvSpPr/>
          <p:nvPr/>
        </p:nvSpPr>
        <p:spPr>
          <a:xfrm>
            <a:off x="4288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76F6A50-0F08-41CD-89D6-FE3D8AA56970}"/>
              </a:ext>
            </a:extLst>
          </p:cNvPr>
          <p:cNvSpPr/>
          <p:nvPr/>
        </p:nvSpPr>
        <p:spPr>
          <a:xfrm>
            <a:off x="4517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5712F92-B250-410A-9A3E-AE829378AC8A}"/>
              </a:ext>
            </a:extLst>
          </p:cNvPr>
          <p:cNvSpPr/>
          <p:nvPr/>
        </p:nvSpPr>
        <p:spPr>
          <a:xfrm>
            <a:off x="4745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BEB1F19-0C7C-4B27-BE7D-65BFD2B89BA4}"/>
              </a:ext>
            </a:extLst>
          </p:cNvPr>
          <p:cNvSpPr/>
          <p:nvPr/>
        </p:nvSpPr>
        <p:spPr>
          <a:xfrm>
            <a:off x="4974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122BF0A-B243-42F1-902B-403A1C0B7CCA}"/>
              </a:ext>
            </a:extLst>
          </p:cNvPr>
          <p:cNvSpPr/>
          <p:nvPr/>
        </p:nvSpPr>
        <p:spPr>
          <a:xfrm>
            <a:off x="5202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762B1C3-3C7D-44ED-89FF-872FDAADB044}"/>
              </a:ext>
            </a:extLst>
          </p:cNvPr>
          <p:cNvSpPr/>
          <p:nvPr/>
        </p:nvSpPr>
        <p:spPr>
          <a:xfrm>
            <a:off x="5431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B09C9F7-DCEC-40AD-9C60-E147F82E4163}"/>
              </a:ext>
            </a:extLst>
          </p:cNvPr>
          <p:cNvSpPr/>
          <p:nvPr/>
        </p:nvSpPr>
        <p:spPr>
          <a:xfrm>
            <a:off x="5660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D03D139-6294-494E-9D84-6D109E0A3DF3}"/>
              </a:ext>
            </a:extLst>
          </p:cNvPr>
          <p:cNvSpPr/>
          <p:nvPr/>
        </p:nvSpPr>
        <p:spPr>
          <a:xfrm>
            <a:off x="5888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F9CDAEE-43F7-4036-833D-E45C1FF68C32}"/>
              </a:ext>
            </a:extLst>
          </p:cNvPr>
          <p:cNvSpPr/>
          <p:nvPr/>
        </p:nvSpPr>
        <p:spPr>
          <a:xfrm>
            <a:off x="6117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4A82C9-8423-488A-97E5-FDC8981DB206}"/>
              </a:ext>
            </a:extLst>
          </p:cNvPr>
          <p:cNvSpPr/>
          <p:nvPr/>
        </p:nvSpPr>
        <p:spPr>
          <a:xfrm>
            <a:off x="6345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EE121D-EE07-47CB-A297-B7A1F16FCEBA}"/>
              </a:ext>
            </a:extLst>
          </p:cNvPr>
          <p:cNvSpPr/>
          <p:nvPr/>
        </p:nvSpPr>
        <p:spPr>
          <a:xfrm>
            <a:off x="6574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0CB2A4-5AFE-484B-B5BC-CE08D271B590}"/>
              </a:ext>
            </a:extLst>
          </p:cNvPr>
          <p:cNvSpPr/>
          <p:nvPr/>
        </p:nvSpPr>
        <p:spPr>
          <a:xfrm>
            <a:off x="6803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8F74134-5EFE-4776-8D6E-C64FCAF2C2AF}"/>
              </a:ext>
            </a:extLst>
          </p:cNvPr>
          <p:cNvSpPr/>
          <p:nvPr/>
        </p:nvSpPr>
        <p:spPr>
          <a:xfrm>
            <a:off x="7031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158653-0C0C-4943-946A-02DF6AF6301E}"/>
              </a:ext>
            </a:extLst>
          </p:cNvPr>
          <p:cNvSpPr/>
          <p:nvPr/>
        </p:nvSpPr>
        <p:spPr>
          <a:xfrm>
            <a:off x="7260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6C8DDFA-BC5F-4AD3-A6DF-FD90BBA4741E}"/>
              </a:ext>
            </a:extLst>
          </p:cNvPr>
          <p:cNvSpPr/>
          <p:nvPr/>
        </p:nvSpPr>
        <p:spPr>
          <a:xfrm>
            <a:off x="7488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5B50C1B-BA41-4FEC-8010-3A0C3F2C9EB4}"/>
              </a:ext>
            </a:extLst>
          </p:cNvPr>
          <p:cNvSpPr/>
          <p:nvPr/>
        </p:nvSpPr>
        <p:spPr>
          <a:xfrm>
            <a:off x="7717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0BA558D-7B62-4EAD-91CD-17E4F2889737}"/>
              </a:ext>
            </a:extLst>
          </p:cNvPr>
          <p:cNvSpPr/>
          <p:nvPr/>
        </p:nvSpPr>
        <p:spPr>
          <a:xfrm>
            <a:off x="7946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B05AB1C-C5EF-4904-B4E8-1CEDD0FF0A0A}"/>
              </a:ext>
            </a:extLst>
          </p:cNvPr>
          <p:cNvSpPr/>
          <p:nvPr/>
        </p:nvSpPr>
        <p:spPr>
          <a:xfrm>
            <a:off x="8174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BC2CED8-09F2-4120-92A2-FF7E9925F66F}"/>
              </a:ext>
            </a:extLst>
          </p:cNvPr>
          <p:cNvSpPr/>
          <p:nvPr/>
        </p:nvSpPr>
        <p:spPr>
          <a:xfrm>
            <a:off x="8403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F2DF82-A996-4115-A59A-A83CBF0F6BF5}"/>
              </a:ext>
            </a:extLst>
          </p:cNvPr>
          <p:cNvSpPr/>
          <p:nvPr/>
        </p:nvSpPr>
        <p:spPr>
          <a:xfrm>
            <a:off x="8631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E09B0CD-3E37-422B-8FFF-F5E01E371D4A}"/>
              </a:ext>
            </a:extLst>
          </p:cNvPr>
          <p:cNvSpPr/>
          <p:nvPr/>
        </p:nvSpPr>
        <p:spPr>
          <a:xfrm>
            <a:off x="8860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13BD2DE-7069-4FA7-B5E8-F0D7C47F9470}"/>
              </a:ext>
            </a:extLst>
          </p:cNvPr>
          <p:cNvSpPr/>
          <p:nvPr/>
        </p:nvSpPr>
        <p:spPr>
          <a:xfrm>
            <a:off x="9089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520BA9D-BF17-4FDE-A85F-1A45D70EAE17}"/>
              </a:ext>
            </a:extLst>
          </p:cNvPr>
          <p:cNvSpPr/>
          <p:nvPr/>
        </p:nvSpPr>
        <p:spPr>
          <a:xfrm>
            <a:off x="9317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659E6DD-2636-4BF8-A75C-E9FF4D6CAF38}"/>
              </a:ext>
            </a:extLst>
          </p:cNvPr>
          <p:cNvSpPr/>
          <p:nvPr/>
        </p:nvSpPr>
        <p:spPr>
          <a:xfrm>
            <a:off x="95463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AD1FB0D-5DA1-483E-BB9F-5EE44CE51636}"/>
              </a:ext>
            </a:extLst>
          </p:cNvPr>
          <p:cNvSpPr/>
          <p:nvPr/>
        </p:nvSpPr>
        <p:spPr>
          <a:xfrm>
            <a:off x="97749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3B7875D-B562-4B51-A38C-3B4084D85EF7}"/>
              </a:ext>
            </a:extLst>
          </p:cNvPr>
          <p:cNvSpPr/>
          <p:nvPr/>
        </p:nvSpPr>
        <p:spPr>
          <a:xfrm>
            <a:off x="100035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A7369911-95B2-4239-9D11-328E946DE1FE}"/>
              </a:ext>
            </a:extLst>
          </p:cNvPr>
          <p:cNvSpPr/>
          <p:nvPr/>
        </p:nvSpPr>
        <p:spPr>
          <a:xfrm>
            <a:off x="102321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DA9AD0E8-FD4F-4669-9CA3-98499E51B421}"/>
              </a:ext>
            </a:extLst>
          </p:cNvPr>
          <p:cNvSpPr/>
          <p:nvPr/>
        </p:nvSpPr>
        <p:spPr>
          <a:xfrm>
            <a:off x="10460736" y="2636579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6957EDE-4EC9-491B-814D-B634BCB3D97F}"/>
              </a:ext>
            </a:extLst>
          </p:cNvPr>
          <p:cNvSpPr/>
          <p:nvPr/>
        </p:nvSpPr>
        <p:spPr>
          <a:xfrm>
            <a:off x="1545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AB7366-1F4D-45E5-A7DD-FD83A39FF693}"/>
              </a:ext>
            </a:extLst>
          </p:cNvPr>
          <p:cNvSpPr/>
          <p:nvPr/>
        </p:nvSpPr>
        <p:spPr>
          <a:xfrm>
            <a:off x="1773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B3FA2B-5034-4030-B866-0436BF357156}"/>
              </a:ext>
            </a:extLst>
          </p:cNvPr>
          <p:cNvSpPr/>
          <p:nvPr/>
        </p:nvSpPr>
        <p:spPr>
          <a:xfrm>
            <a:off x="2002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A4B8F16-3E63-4817-9345-0FB442321393}"/>
              </a:ext>
            </a:extLst>
          </p:cNvPr>
          <p:cNvSpPr/>
          <p:nvPr/>
        </p:nvSpPr>
        <p:spPr>
          <a:xfrm>
            <a:off x="2231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C8FF41C-EF3D-4AB0-AF00-D0FFD826EFFC}"/>
              </a:ext>
            </a:extLst>
          </p:cNvPr>
          <p:cNvSpPr/>
          <p:nvPr/>
        </p:nvSpPr>
        <p:spPr>
          <a:xfrm>
            <a:off x="2459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8D3C68A-47CE-44A7-B2D5-E215005A0C20}"/>
              </a:ext>
            </a:extLst>
          </p:cNvPr>
          <p:cNvSpPr/>
          <p:nvPr/>
        </p:nvSpPr>
        <p:spPr>
          <a:xfrm>
            <a:off x="2688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E051EC2-62B9-439C-B92F-9CAFB1902070}"/>
              </a:ext>
            </a:extLst>
          </p:cNvPr>
          <p:cNvSpPr/>
          <p:nvPr/>
        </p:nvSpPr>
        <p:spPr>
          <a:xfrm>
            <a:off x="2916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D0AA8EC-2B71-4BE0-9E34-33528D51AB7B}"/>
              </a:ext>
            </a:extLst>
          </p:cNvPr>
          <p:cNvSpPr/>
          <p:nvPr/>
        </p:nvSpPr>
        <p:spPr>
          <a:xfrm>
            <a:off x="3145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88E3162-F3F5-4FA8-8B2A-64B7327226D8}"/>
              </a:ext>
            </a:extLst>
          </p:cNvPr>
          <p:cNvSpPr/>
          <p:nvPr/>
        </p:nvSpPr>
        <p:spPr>
          <a:xfrm>
            <a:off x="3374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22F2F1E-3B5C-44B8-966A-34DE635DEB20}"/>
              </a:ext>
            </a:extLst>
          </p:cNvPr>
          <p:cNvSpPr/>
          <p:nvPr/>
        </p:nvSpPr>
        <p:spPr>
          <a:xfrm>
            <a:off x="3602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9C9A6D79-CD04-449E-9BE1-83F907F549E8}"/>
              </a:ext>
            </a:extLst>
          </p:cNvPr>
          <p:cNvSpPr/>
          <p:nvPr/>
        </p:nvSpPr>
        <p:spPr>
          <a:xfrm>
            <a:off x="3831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F505006-0957-4237-8C4C-7F64A23A56FE}"/>
              </a:ext>
            </a:extLst>
          </p:cNvPr>
          <p:cNvSpPr/>
          <p:nvPr/>
        </p:nvSpPr>
        <p:spPr>
          <a:xfrm>
            <a:off x="4059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8FF6C75-FE20-4092-8B5B-5CF41030E869}"/>
              </a:ext>
            </a:extLst>
          </p:cNvPr>
          <p:cNvSpPr/>
          <p:nvPr/>
        </p:nvSpPr>
        <p:spPr>
          <a:xfrm>
            <a:off x="4288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B1C889B-E688-4899-8863-34A71A58DC95}"/>
              </a:ext>
            </a:extLst>
          </p:cNvPr>
          <p:cNvSpPr/>
          <p:nvPr/>
        </p:nvSpPr>
        <p:spPr>
          <a:xfrm>
            <a:off x="4517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8028333-BF88-42EA-BD49-8F71D917A7E4}"/>
              </a:ext>
            </a:extLst>
          </p:cNvPr>
          <p:cNvSpPr/>
          <p:nvPr/>
        </p:nvSpPr>
        <p:spPr>
          <a:xfrm>
            <a:off x="4745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FBD509F-9947-4A1F-8EBE-A3FC8A0487ED}"/>
              </a:ext>
            </a:extLst>
          </p:cNvPr>
          <p:cNvSpPr/>
          <p:nvPr/>
        </p:nvSpPr>
        <p:spPr>
          <a:xfrm>
            <a:off x="4974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2F3DBB0A-B4AD-4B37-A1A2-F35E82A2271D}"/>
              </a:ext>
            </a:extLst>
          </p:cNvPr>
          <p:cNvSpPr/>
          <p:nvPr/>
        </p:nvSpPr>
        <p:spPr>
          <a:xfrm>
            <a:off x="5202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6F873E7-FA9C-4227-88D3-F078F4020911}"/>
              </a:ext>
            </a:extLst>
          </p:cNvPr>
          <p:cNvSpPr/>
          <p:nvPr/>
        </p:nvSpPr>
        <p:spPr>
          <a:xfrm>
            <a:off x="5431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1143BB6-8B77-46F3-9DE3-7FC7B93E15C2}"/>
              </a:ext>
            </a:extLst>
          </p:cNvPr>
          <p:cNvSpPr/>
          <p:nvPr/>
        </p:nvSpPr>
        <p:spPr>
          <a:xfrm>
            <a:off x="5660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F3F58A8-05A4-42E1-B954-49EDE32A2B0B}"/>
              </a:ext>
            </a:extLst>
          </p:cNvPr>
          <p:cNvSpPr/>
          <p:nvPr/>
        </p:nvSpPr>
        <p:spPr>
          <a:xfrm>
            <a:off x="5888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E2413C2-F04B-4764-94A4-625811D0D5C5}"/>
              </a:ext>
            </a:extLst>
          </p:cNvPr>
          <p:cNvSpPr/>
          <p:nvPr/>
        </p:nvSpPr>
        <p:spPr>
          <a:xfrm>
            <a:off x="6117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1C9A419-43F4-49B7-B161-C2A4566A88D2}"/>
              </a:ext>
            </a:extLst>
          </p:cNvPr>
          <p:cNvSpPr/>
          <p:nvPr/>
        </p:nvSpPr>
        <p:spPr>
          <a:xfrm>
            <a:off x="6345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BA933AC-0CE3-44B7-A688-77047BF9E1F6}"/>
              </a:ext>
            </a:extLst>
          </p:cNvPr>
          <p:cNvSpPr/>
          <p:nvPr/>
        </p:nvSpPr>
        <p:spPr>
          <a:xfrm>
            <a:off x="6574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13CA7D1-AF7A-4193-BAF9-48A6F57234EF}"/>
              </a:ext>
            </a:extLst>
          </p:cNvPr>
          <p:cNvSpPr/>
          <p:nvPr/>
        </p:nvSpPr>
        <p:spPr>
          <a:xfrm>
            <a:off x="6803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40EE2D5-2475-49BA-A26D-2C665F4BE5D0}"/>
              </a:ext>
            </a:extLst>
          </p:cNvPr>
          <p:cNvSpPr/>
          <p:nvPr/>
        </p:nvSpPr>
        <p:spPr>
          <a:xfrm>
            <a:off x="7031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CD048B-FB7F-427F-953A-404596667CFC}"/>
              </a:ext>
            </a:extLst>
          </p:cNvPr>
          <p:cNvSpPr/>
          <p:nvPr/>
        </p:nvSpPr>
        <p:spPr>
          <a:xfrm>
            <a:off x="7260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B0D4852-B805-4FAC-8106-B2129BF57464}"/>
              </a:ext>
            </a:extLst>
          </p:cNvPr>
          <p:cNvSpPr/>
          <p:nvPr/>
        </p:nvSpPr>
        <p:spPr>
          <a:xfrm>
            <a:off x="7488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4E59A1F-554C-4F04-8BCD-877CA385A7D8}"/>
              </a:ext>
            </a:extLst>
          </p:cNvPr>
          <p:cNvSpPr/>
          <p:nvPr/>
        </p:nvSpPr>
        <p:spPr>
          <a:xfrm>
            <a:off x="7717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3E07FC8-57A3-40E7-99C9-703E361A33D2}"/>
              </a:ext>
            </a:extLst>
          </p:cNvPr>
          <p:cNvSpPr/>
          <p:nvPr/>
        </p:nvSpPr>
        <p:spPr>
          <a:xfrm>
            <a:off x="7946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EE52087-07E0-470E-92DC-959BCE90F690}"/>
              </a:ext>
            </a:extLst>
          </p:cNvPr>
          <p:cNvSpPr/>
          <p:nvPr/>
        </p:nvSpPr>
        <p:spPr>
          <a:xfrm>
            <a:off x="8174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0C88DAD-15A7-48BD-A74D-54EB49D37919}"/>
              </a:ext>
            </a:extLst>
          </p:cNvPr>
          <p:cNvSpPr/>
          <p:nvPr/>
        </p:nvSpPr>
        <p:spPr>
          <a:xfrm>
            <a:off x="8403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1F35C8-4F1A-48B1-B313-4F67CF0AE871}"/>
              </a:ext>
            </a:extLst>
          </p:cNvPr>
          <p:cNvSpPr/>
          <p:nvPr/>
        </p:nvSpPr>
        <p:spPr>
          <a:xfrm>
            <a:off x="8631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AF66A32-B808-4D12-B06F-1C13EE3435BF}"/>
              </a:ext>
            </a:extLst>
          </p:cNvPr>
          <p:cNvSpPr/>
          <p:nvPr/>
        </p:nvSpPr>
        <p:spPr>
          <a:xfrm>
            <a:off x="8860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DAE6FE2-7CB1-40FC-A32C-FF936469AFDF}"/>
              </a:ext>
            </a:extLst>
          </p:cNvPr>
          <p:cNvSpPr/>
          <p:nvPr/>
        </p:nvSpPr>
        <p:spPr>
          <a:xfrm>
            <a:off x="9089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68A1481-A24D-433A-8E07-5901E1136043}"/>
              </a:ext>
            </a:extLst>
          </p:cNvPr>
          <p:cNvSpPr/>
          <p:nvPr/>
        </p:nvSpPr>
        <p:spPr>
          <a:xfrm>
            <a:off x="9317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8F89F4C-5C4E-428E-847E-212ACFEF65F0}"/>
              </a:ext>
            </a:extLst>
          </p:cNvPr>
          <p:cNvSpPr/>
          <p:nvPr/>
        </p:nvSpPr>
        <p:spPr>
          <a:xfrm>
            <a:off x="95463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B5CFC05-CF22-4DB3-B10E-D73ADCF85B8A}"/>
              </a:ext>
            </a:extLst>
          </p:cNvPr>
          <p:cNvSpPr/>
          <p:nvPr/>
        </p:nvSpPr>
        <p:spPr>
          <a:xfrm>
            <a:off x="97749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792E52F-B0F1-4478-8BF7-7301DC506518}"/>
              </a:ext>
            </a:extLst>
          </p:cNvPr>
          <p:cNvSpPr/>
          <p:nvPr/>
        </p:nvSpPr>
        <p:spPr>
          <a:xfrm>
            <a:off x="100035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30C26E4-E542-48E3-8C80-5FA577F5D58A}"/>
              </a:ext>
            </a:extLst>
          </p:cNvPr>
          <p:cNvSpPr/>
          <p:nvPr/>
        </p:nvSpPr>
        <p:spPr>
          <a:xfrm>
            <a:off x="102321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C9AC857-AC54-4F56-80AE-231C5710C67C}"/>
              </a:ext>
            </a:extLst>
          </p:cNvPr>
          <p:cNvSpPr/>
          <p:nvPr/>
        </p:nvSpPr>
        <p:spPr>
          <a:xfrm>
            <a:off x="10460736" y="285336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69B8D9A-F695-437D-B6E2-CE890CAB9D19}"/>
              </a:ext>
            </a:extLst>
          </p:cNvPr>
          <p:cNvSpPr/>
          <p:nvPr/>
        </p:nvSpPr>
        <p:spPr>
          <a:xfrm>
            <a:off x="1545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EE27ED-8C44-4376-B581-055DC27C9073}"/>
              </a:ext>
            </a:extLst>
          </p:cNvPr>
          <p:cNvSpPr/>
          <p:nvPr/>
        </p:nvSpPr>
        <p:spPr>
          <a:xfrm>
            <a:off x="1773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01A05F-889F-41D3-8A48-0747DD113259}"/>
              </a:ext>
            </a:extLst>
          </p:cNvPr>
          <p:cNvSpPr/>
          <p:nvPr/>
        </p:nvSpPr>
        <p:spPr>
          <a:xfrm>
            <a:off x="2002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615DDE0-605D-4D74-880A-427081CB18C2}"/>
              </a:ext>
            </a:extLst>
          </p:cNvPr>
          <p:cNvSpPr/>
          <p:nvPr/>
        </p:nvSpPr>
        <p:spPr>
          <a:xfrm>
            <a:off x="2231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C86957C-5F40-47D7-B273-D0902F298BDB}"/>
              </a:ext>
            </a:extLst>
          </p:cNvPr>
          <p:cNvSpPr/>
          <p:nvPr/>
        </p:nvSpPr>
        <p:spPr>
          <a:xfrm>
            <a:off x="2459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F22CAF0-00B0-4C0D-B158-7BB3ED0ABDF4}"/>
              </a:ext>
            </a:extLst>
          </p:cNvPr>
          <p:cNvSpPr/>
          <p:nvPr/>
        </p:nvSpPr>
        <p:spPr>
          <a:xfrm>
            <a:off x="2688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4FFEA93-FCE0-419C-B3C4-851EE230FB9E}"/>
              </a:ext>
            </a:extLst>
          </p:cNvPr>
          <p:cNvSpPr/>
          <p:nvPr/>
        </p:nvSpPr>
        <p:spPr>
          <a:xfrm>
            <a:off x="2916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2A8FE157-4EF6-444C-A7F9-E5038DBC87CD}"/>
              </a:ext>
            </a:extLst>
          </p:cNvPr>
          <p:cNvSpPr/>
          <p:nvPr/>
        </p:nvSpPr>
        <p:spPr>
          <a:xfrm>
            <a:off x="3145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B6DB52DD-36EF-434F-B543-0EC3C83A399F}"/>
              </a:ext>
            </a:extLst>
          </p:cNvPr>
          <p:cNvSpPr/>
          <p:nvPr/>
        </p:nvSpPr>
        <p:spPr>
          <a:xfrm>
            <a:off x="3374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4327CF-890B-4593-8C00-E7C109790A07}"/>
              </a:ext>
            </a:extLst>
          </p:cNvPr>
          <p:cNvSpPr/>
          <p:nvPr/>
        </p:nvSpPr>
        <p:spPr>
          <a:xfrm>
            <a:off x="3602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47763EC1-877D-4CD1-9E6F-CA53CBDDA8B7}"/>
              </a:ext>
            </a:extLst>
          </p:cNvPr>
          <p:cNvSpPr/>
          <p:nvPr/>
        </p:nvSpPr>
        <p:spPr>
          <a:xfrm>
            <a:off x="3831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436458-65C1-421B-AAA6-E1CAA79844D7}"/>
              </a:ext>
            </a:extLst>
          </p:cNvPr>
          <p:cNvSpPr/>
          <p:nvPr/>
        </p:nvSpPr>
        <p:spPr>
          <a:xfrm>
            <a:off x="4059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6B21B8F-78BD-4478-A5BA-812A262375D6}"/>
              </a:ext>
            </a:extLst>
          </p:cNvPr>
          <p:cNvSpPr/>
          <p:nvPr/>
        </p:nvSpPr>
        <p:spPr>
          <a:xfrm>
            <a:off x="4288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D77AC3B-6FCF-4635-8782-B75389CC5685}"/>
              </a:ext>
            </a:extLst>
          </p:cNvPr>
          <p:cNvSpPr/>
          <p:nvPr/>
        </p:nvSpPr>
        <p:spPr>
          <a:xfrm>
            <a:off x="4517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2DBC5EB-2DFC-400E-9C4A-7C73281071C4}"/>
              </a:ext>
            </a:extLst>
          </p:cNvPr>
          <p:cNvSpPr/>
          <p:nvPr/>
        </p:nvSpPr>
        <p:spPr>
          <a:xfrm>
            <a:off x="4745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28DC7EF7-2DFE-418D-8C26-02B7BDA1613B}"/>
              </a:ext>
            </a:extLst>
          </p:cNvPr>
          <p:cNvSpPr/>
          <p:nvPr/>
        </p:nvSpPr>
        <p:spPr>
          <a:xfrm>
            <a:off x="4974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D5770F-5216-4434-B6B2-1BD17AF44C54}"/>
              </a:ext>
            </a:extLst>
          </p:cNvPr>
          <p:cNvSpPr/>
          <p:nvPr/>
        </p:nvSpPr>
        <p:spPr>
          <a:xfrm>
            <a:off x="5202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F1AFCBE-A42C-44D1-B1FD-5DC7E24B0831}"/>
              </a:ext>
            </a:extLst>
          </p:cNvPr>
          <p:cNvSpPr/>
          <p:nvPr/>
        </p:nvSpPr>
        <p:spPr>
          <a:xfrm>
            <a:off x="5431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DD7C074-7269-44CA-8C91-8DD0EDA6078A}"/>
              </a:ext>
            </a:extLst>
          </p:cNvPr>
          <p:cNvSpPr/>
          <p:nvPr/>
        </p:nvSpPr>
        <p:spPr>
          <a:xfrm>
            <a:off x="5660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580D19C-84AE-4D90-92B7-502A3286D7DF}"/>
              </a:ext>
            </a:extLst>
          </p:cNvPr>
          <p:cNvSpPr/>
          <p:nvPr/>
        </p:nvSpPr>
        <p:spPr>
          <a:xfrm>
            <a:off x="5888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64E2E73-E33E-48A2-B77A-36DF12D8EAF7}"/>
              </a:ext>
            </a:extLst>
          </p:cNvPr>
          <p:cNvSpPr/>
          <p:nvPr/>
        </p:nvSpPr>
        <p:spPr>
          <a:xfrm>
            <a:off x="6117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68CA9C2-39A1-4C6C-97C0-D54C48A99DA8}"/>
              </a:ext>
            </a:extLst>
          </p:cNvPr>
          <p:cNvSpPr/>
          <p:nvPr/>
        </p:nvSpPr>
        <p:spPr>
          <a:xfrm>
            <a:off x="6345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F09AD0E6-BC2D-423A-BAD1-EBD31A73E45E}"/>
              </a:ext>
            </a:extLst>
          </p:cNvPr>
          <p:cNvSpPr/>
          <p:nvPr/>
        </p:nvSpPr>
        <p:spPr>
          <a:xfrm>
            <a:off x="6574536" y="3034018"/>
            <a:ext cx="228600" cy="210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4D376EC-BA5A-48EF-9572-9522779D181B}"/>
              </a:ext>
            </a:extLst>
          </p:cNvPr>
          <p:cNvSpPr/>
          <p:nvPr/>
        </p:nvSpPr>
        <p:spPr>
          <a:xfrm>
            <a:off x="6803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1CCD0F3-1AB8-4B7C-BF96-17C9C81D52D2}"/>
              </a:ext>
            </a:extLst>
          </p:cNvPr>
          <p:cNvSpPr/>
          <p:nvPr/>
        </p:nvSpPr>
        <p:spPr>
          <a:xfrm>
            <a:off x="7031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99E997D-5DB5-4FAF-9E5C-BD3AAE4AA219}"/>
              </a:ext>
            </a:extLst>
          </p:cNvPr>
          <p:cNvSpPr/>
          <p:nvPr/>
        </p:nvSpPr>
        <p:spPr>
          <a:xfrm>
            <a:off x="7260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F7C21CC-3F2D-4E20-9534-F09E7F188535}"/>
              </a:ext>
            </a:extLst>
          </p:cNvPr>
          <p:cNvSpPr/>
          <p:nvPr/>
        </p:nvSpPr>
        <p:spPr>
          <a:xfrm>
            <a:off x="7488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03122E0A-45A8-4674-902F-F2740543EDFD}"/>
              </a:ext>
            </a:extLst>
          </p:cNvPr>
          <p:cNvSpPr/>
          <p:nvPr/>
        </p:nvSpPr>
        <p:spPr>
          <a:xfrm>
            <a:off x="7717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22422CC2-FF0C-4E24-B38D-C509E6C23A99}"/>
              </a:ext>
            </a:extLst>
          </p:cNvPr>
          <p:cNvSpPr/>
          <p:nvPr/>
        </p:nvSpPr>
        <p:spPr>
          <a:xfrm>
            <a:off x="7946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2BF812F-9779-4A9C-BD04-E32ACC35D894}"/>
              </a:ext>
            </a:extLst>
          </p:cNvPr>
          <p:cNvSpPr/>
          <p:nvPr/>
        </p:nvSpPr>
        <p:spPr>
          <a:xfrm>
            <a:off x="8174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8CB69ED-9986-4DC2-B939-F008801C91E0}"/>
              </a:ext>
            </a:extLst>
          </p:cNvPr>
          <p:cNvSpPr/>
          <p:nvPr/>
        </p:nvSpPr>
        <p:spPr>
          <a:xfrm>
            <a:off x="8403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02E4E9F-5BE6-4C0A-B01E-CBC05E29B388}"/>
              </a:ext>
            </a:extLst>
          </p:cNvPr>
          <p:cNvSpPr/>
          <p:nvPr/>
        </p:nvSpPr>
        <p:spPr>
          <a:xfrm>
            <a:off x="8631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6B6F597-15FB-492D-9D78-6E246C1E66E8}"/>
              </a:ext>
            </a:extLst>
          </p:cNvPr>
          <p:cNvSpPr/>
          <p:nvPr/>
        </p:nvSpPr>
        <p:spPr>
          <a:xfrm>
            <a:off x="8860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4A5229C7-FF84-48D6-8ED0-8B2FA93226CF}"/>
              </a:ext>
            </a:extLst>
          </p:cNvPr>
          <p:cNvSpPr/>
          <p:nvPr/>
        </p:nvSpPr>
        <p:spPr>
          <a:xfrm>
            <a:off x="9089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392593F-F740-49A8-88FE-5BB5E32264A5}"/>
              </a:ext>
            </a:extLst>
          </p:cNvPr>
          <p:cNvSpPr/>
          <p:nvPr/>
        </p:nvSpPr>
        <p:spPr>
          <a:xfrm>
            <a:off x="9317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95BF47AC-56E2-44A0-953A-AFCDB331B924}"/>
              </a:ext>
            </a:extLst>
          </p:cNvPr>
          <p:cNvSpPr/>
          <p:nvPr/>
        </p:nvSpPr>
        <p:spPr>
          <a:xfrm>
            <a:off x="95463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4B907BE-1E53-4DE7-BCBF-241542DF5CC7}"/>
              </a:ext>
            </a:extLst>
          </p:cNvPr>
          <p:cNvSpPr/>
          <p:nvPr/>
        </p:nvSpPr>
        <p:spPr>
          <a:xfrm>
            <a:off x="97749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DB2BD98A-DF82-4E56-956A-C4F6349812BF}"/>
              </a:ext>
            </a:extLst>
          </p:cNvPr>
          <p:cNvSpPr/>
          <p:nvPr/>
        </p:nvSpPr>
        <p:spPr>
          <a:xfrm>
            <a:off x="100035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1E4090ED-6175-4E7E-B32C-5910552922E2}"/>
              </a:ext>
            </a:extLst>
          </p:cNvPr>
          <p:cNvSpPr/>
          <p:nvPr/>
        </p:nvSpPr>
        <p:spPr>
          <a:xfrm>
            <a:off x="102321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9CB2CA9-29F7-4D05-B75D-82642660F789}"/>
              </a:ext>
            </a:extLst>
          </p:cNvPr>
          <p:cNvSpPr/>
          <p:nvPr/>
        </p:nvSpPr>
        <p:spPr>
          <a:xfrm>
            <a:off x="10460736" y="303401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F448D3BD-371A-4A00-BDE2-909CE42AB7BE}"/>
              </a:ext>
            </a:extLst>
          </p:cNvPr>
          <p:cNvSpPr/>
          <p:nvPr/>
        </p:nvSpPr>
        <p:spPr>
          <a:xfrm>
            <a:off x="1545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56FAAA69-3A08-43E6-AC6E-DC4E38AF5F39}"/>
              </a:ext>
            </a:extLst>
          </p:cNvPr>
          <p:cNvSpPr/>
          <p:nvPr/>
        </p:nvSpPr>
        <p:spPr>
          <a:xfrm>
            <a:off x="1773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E20679A-48CD-4226-A243-2EFCF4C549FB}"/>
              </a:ext>
            </a:extLst>
          </p:cNvPr>
          <p:cNvSpPr/>
          <p:nvPr/>
        </p:nvSpPr>
        <p:spPr>
          <a:xfrm>
            <a:off x="2002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F58888-6E03-4728-B0F1-CB0B7F43373A}"/>
              </a:ext>
            </a:extLst>
          </p:cNvPr>
          <p:cNvSpPr/>
          <p:nvPr/>
        </p:nvSpPr>
        <p:spPr>
          <a:xfrm>
            <a:off x="2231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0415F0CF-29FE-45F4-8EDD-0184D62AF2E5}"/>
              </a:ext>
            </a:extLst>
          </p:cNvPr>
          <p:cNvSpPr/>
          <p:nvPr/>
        </p:nvSpPr>
        <p:spPr>
          <a:xfrm>
            <a:off x="2459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22FA8D3-4756-4DF7-B325-B8E61BDAF247}"/>
              </a:ext>
            </a:extLst>
          </p:cNvPr>
          <p:cNvSpPr/>
          <p:nvPr/>
        </p:nvSpPr>
        <p:spPr>
          <a:xfrm>
            <a:off x="2688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6A3FDFF-183A-458F-B71E-FD21FE4D4FC4}"/>
              </a:ext>
            </a:extLst>
          </p:cNvPr>
          <p:cNvSpPr/>
          <p:nvPr/>
        </p:nvSpPr>
        <p:spPr>
          <a:xfrm>
            <a:off x="2916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541CE14D-964F-478C-BE64-F627F162BEEB}"/>
              </a:ext>
            </a:extLst>
          </p:cNvPr>
          <p:cNvSpPr/>
          <p:nvPr/>
        </p:nvSpPr>
        <p:spPr>
          <a:xfrm>
            <a:off x="3145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DA933B3C-559D-4C56-8B0E-8B650C4A40BB}"/>
              </a:ext>
            </a:extLst>
          </p:cNvPr>
          <p:cNvSpPr/>
          <p:nvPr/>
        </p:nvSpPr>
        <p:spPr>
          <a:xfrm>
            <a:off x="3374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1B29A458-3209-486C-8915-6DF779749F97}"/>
              </a:ext>
            </a:extLst>
          </p:cNvPr>
          <p:cNvSpPr/>
          <p:nvPr/>
        </p:nvSpPr>
        <p:spPr>
          <a:xfrm>
            <a:off x="3602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62655EC9-D806-4576-9ABD-41A961442178}"/>
              </a:ext>
            </a:extLst>
          </p:cNvPr>
          <p:cNvSpPr/>
          <p:nvPr/>
        </p:nvSpPr>
        <p:spPr>
          <a:xfrm>
            <a:off x="3831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36FD1B0-CCF9-476A-9A83-6B44EF508F3D}"/>
              </a:ext>
            </a:extLst>
          </p:cNvPr>
          <p:cNvSpPr/>
          <p:nvPr/>
        </p:nvSpPr>
        <p:spPr>
          <a:xfrm>
            <a:off x="4059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C773166-6BC0-4BD5-A12A-DB0FD9E67857}"/>
              </a:ext>
            </a:extLst>
          </p:cNvPr>
          <p:cNvSpPr/>
          <p:nvPr/>
        </p:nvSpPr>
        <p:spPr>
          <a:xfrm>
            <a:off x="4288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2ACB33-5B2F-40CD-9626-19E7D1330349}"/>
              </a:ext>
            </a:extLst>
          </p:cNvPr>
          <p:cNvSpPr/>
          <p:nvPr/>
        </p:nvSpPr>
        <p:spPr>
          <a:xfrm>
            <a:off x="4517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B95FC1D-591F-4252-A36B-3CAD341AF3D1}"/>
              </a:ext>
            </a:extLst>
          </p:cNvPr>
          <p:cNvSpPr/>
          <p:nvPr/>
        </p:nvSpPr>
        <p:spPr>
          <a:xfrm>
            <a:off x="4745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926AF31B-ADBA-435C-9EDC-BA3BB3EF473E}"/>
              </a:ext>
            </a:extLst>
          </p:cNvPr>
          <p:cNvSpPr/>
          <p:nvPr/>
        </p:nvSpPr>
        <p:spPr>
          <a:xfrm>
            <a:off x="4974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FA8F02D-00C2-40CD-9A43-321904F3996B}"/>
              </a:ext>
            </a:extLst>
          </p:cNvPr>
          <p:cNvSpPr/>
          <p:nvPr/>
        </p:nvSpPr>
        <p:spPr>
          <a:xfrm>
            <a:off x="5202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ECC0B7C-E283-44F3-BB7F-211C8020813B}"/>
              </a:ext>
            </a:extLst>
          </p:cNvPr>
          <p:cNvSpPr/>
          <p:nvPr/>
        </p:nvSpPr>
        <p:spPr>
          <a:xfrm>
            <a:off x="5431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0A4F836A-C877-481F-9047-572B4DFED88B}"/>
              </a:ext>
            </a:extLst>
          </p:cNvPr>
          <p:cNvSpPr/>
          <p:nvPr/>
        </p:nvSpPr>
        <p:spPr>
          <a:xfrm>
            <a:off x="5660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7EBB6F3-8529-4803-A032-90C59296770B}"/>
              </a:ext>
            </a:extLst>
          </p:cNvPr>
          <p:cNvSpPr/>
          <p:nvPr/>
        </p:nvSpPr>
        <p:spPr>
          <a:xfrm>
            <a:off x="5888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D9D108A-A238-40C9-8A27-BB3582236FFB}"/>
              </a:ext>
            </a:extLst>
          </p:cNvPr>
          <p:cNvSpPr/>
          <p:nvPr/>
        </p:nvSpPr>
        <p:spPr>
          <a:xfrm>
            <a:off x="6117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0DC668C-8751-48BD-8D8B-916FDDE64C44}"/>
              </a:ext>
            </a:extLst>
          </p:cNvPr>
          <p:cNvSpPr/>
          <p:nvPr/>
        </p:nvSpPr>
        <p:spPr>
          <a:xfrm>
            <a:off x="6345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7A3AD24-186A-4C8C-A4A1-6684880E7ECA}"/>
              </a:ext>
            </a:extLst>
          </p:cNvPr>
          <p:cNvSpPr/>
          <p:nvPr/>
        </p:nvSpPr>
        <p:spPr>
          <a:xfrm>
            <a:off x="6574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ED6FE5F-E02D-404E-9149-2776C083BDA0}"/>
              </a:ext>
            </a:extLst>
          </p:cNvPr>
          <p:cNvSpPr/>
          <p:nvPr/>
        </p:nvSpPr>
        <p:spPr>
          <a:xfrm>
            <a:off x="6803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E82F2386-4B56-41BE-9C79-694B8D6327D5}"/>
              </a:ext>
            </a:extLst>
          </p:cNvPr>
          <p:cNvSpPr/>
          <p:nvPr/>
        </p:nvSpPr>
        <p:spPr>
          <a:xfrm>
            <a:off x="7031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0679724-807F-4D97-973F-4B762E4BEA1F}"/>
              </a:ext>
            </a:extLst>
          </p:cNvPr>
          <p:cNvSpPr/>
          <p:nvPr/>
        </p:nvSpPr>
        <p:spPr>
          <a:xfrm>
            <a:off x="7260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2C2AEC4-0065-4E1C-876F-987860A1F0ED}"/>
              </a:ext>
            </a:extLst>
          </p:cNvPr>
          <p:cNvSpPr/>
          <p:nvPr/>
        </p:nvSpPr>
        <p:spPr>
          <a:xfrm>
            <a:off x="7488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FD1ED65-C7E1-44AD-BF7F-54C2DCED9BCA}"/>
              </a:ext>
            </a:extLst>
          </p:cNvPr>
          <p:cNvSpPr/>
          <p:nvPr/>
        </p:nvSpPr>
        <p:spPr>
          <a:xfrm>
            <a:off x="7717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16EB074-A6CC-4476-9C3E-F603373B0404}"/>
              </a:ext>
            </a:extLst>
          </p:cNvPr>
          <p:cNvSpPr/>
          <p:nvPr/>
        </p:nvSpPr>
        <p:spPr>
          <a:xfrm>
            <a:off x="7946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86CE29D1-9BCE-4254-8A37-2EF765C0334D}"/>
              </a:ext>
            </a:extLst>
          </p:cNvPr>
          <p:cNvSpPr/>
          <p:nvPr/>
        </p:nvSpPr>
        <p:spPr>
          <a:xfrm>
            <a:off x="8174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6246F83-1DB5-4233-8A57-9B49B61B936E}"/>
              </a:ext>
            </a:extLst>
          </p:cNvPr>
          <p:cNvSpPr/>
          <p:nvPr/>
        </p:nvSpPr>
        <p:spPr>
          <a:xfrm>
            <a:off x="8403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1A2A5AF-3B41-4B06-A4A1-49CB932A3B1D}"/>
              </a:ext>
            </a:extLst>
          </p:cNvPr>
          <p:cNvSpPr/>
          <p:nvPr/>
        </p:nvSpPr>
        <p:spPr>
          <a:xfrm>
            <a:off x="8631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3A3EDB-80A2-4D36-9C34-B589877659EE}"/>
              </a:ext>
            </a:extLst>
          </p:cNvPr>
          <p:cNvSpPr/>
          <p:nvPr/>
        </p:nvSpPr>
        <p:spPr>
          <a:xfrm>
            <a:off x="8860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3F2D7F5A-3D3A-45D4-B9BE-6238B9D5C4F4}"/>
              </a:ext>
            </a:extLst>
          </p:cNvPr>
          <p:cNvSpPr/>
          <p:nvPr/>
        </p:nvSpPr>
        <p:spPr>
          <a:xfrm>
            <a:off x="9089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ECE22AD-50F4-4F78-99AC-8CCDB92BA2EB}"/>
              </a:ext>
            </a:extLst>
          </p:cNvPr>
          <p:cNvSpPr/>
          <p:nvPr/>
        </p:nvSpPr>
        <p:spPr>
          <a:xfrm>
            <a:off x="9317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8C6410A-7ED3-45C1-87DE-59E4ECAF14EA}"/>
              </a:ext>
            </a:extLst>
          </p:cNvPr>
          <p:cNvSpPr/>
          <p:nvPr/>
        </p:nvSpPr>
        <p:spPr>
          <a:xfrm>
            <a:off x="95463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70CC31D-E699-4AC6-A41F-4AF5E7B427E7}"/>
              </a:ext>
            </a:extLst>
          </p:cNvPr>
          <p:cNvSpPr/>
          <p:nvPr/>
        </p:nvSpPr>
        <p:spPr>
          <a:xfrm>
            <a:off x="97749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CBC59BA0-CFC2-4C17-9FDC-27D69379C1F3}"/>
              </a:ext>
            </a:extLst>
          </p:cNvPr>
          <p:cNvSpPr/>
          <p:nvPr/>
        </p:nvSpPr>
        <p:spPr>
          <a:xfrm>
            <a:off x="100035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38BA0795-C302-4C44-82E4-96F259F0D51C}"/>
              </a:ext>
            </a:extLst>
          </p:cNvPr>
          <p:cNvSpPr/>
          <p:nvPr/>
        </p:nvSpPr>
        <p:spPr>
          <a:xfrm>
            <a:off x="102321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5612BC4-3CAF-4C1C-8F60-7663FED7FED9}"/>
              </a:ext>
            </a:extLst>
          </p:cNvPr>
          <p:cNvSpPr/>
          <p:nvPr/>
        </p:nvSpPr>
        <p:spPr>
          <a:xfrm>
            <a:off x="10460736" y="325080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8A966B-E2AE-45FE-B40A-348B7ECBC59F}"/>
              </a:ext>
            </a:extLst>
          </p:cNvPr>
          <p:cNvSpPr/>
          <p:nvPr/>
        </p:nvSpPr>
        <p:spPr>
          <a:xfrm>
            <a:off x="1545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166D66DE-C09E-4C1C-B895-0EBF10FDDAC3}"/>
              </a:ext>
            </a:extLst>
          </p:cNvPr>
          <p:cNvSpPr/>
          <p:nvPr/>
        </p:nvSpPr>
        <p:spPr>
          <a:xfrm>
            <a:off x="1773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78E5C23F-74A9-41FC-AA98-FBAAC1774D26}"/>
              </a:ext>
            </a:extLst>
          </p:cNvPr>
          <p:cNvSpPr/>
          <p:nvPr/>
        </p:nvSpPr>
        <p:spPr>
          <a:xfrm>
            <a:off x="2002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F13A250F-27DF-4E09-9AEE-1FE67E1CA5DA}"/>
              </a:ext>
            </a:extLst>
          </p:cNvPr>
          <p:cNvSpPr/>
          <p:nvPr/>
        </p:nvSpPr>
        <p:spPr>
          <a:xfrm>
            <a:off x="2231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C21E55DE-9814-4EC6-8E1C-90BB0E3C009F}"/>
              </a:ext>
            </a:extLst>
          </p:cNvPr>
          <p:cNvSpPr/>
          <p:nvPr/>
        </p:nvSpPr>
        <p:spPr>
          <a:xfrm>
            <a:off x="2459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8BF428B-D187-4D5E-900C-4AD1BEFB22D9}"/>
              </a:ext>
            </a:extLst>
          </p:cNvPr>
          <p:cNvSpPr/>
          <p:nvPr/>
        </p:nvSpPr>
        <p:spPr>
          <a:xfrm>
            <a:off x="2688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119CA810-53BE-41A1-9456-4D6056004C3E}"/>
              </a:ext>
            </a:extLst>
          </p:cNvPr>
          <p:cNvSpPr/>
          <p:nvPr/>
        </p:nvSpPr>
        <p:spPr>
          <a:xfrm>
            <a:off x="2916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C543F40-E8DC-4164-AE26-EA147ABB35F6}"/>
              </a:ext>
            </a:extLst>
          </p:cNvPr>
          <p:cNvSpPr/>
          <p:nvPr/>
        </p:nvSpPr>
        <p:spPr>
          <a:xfrm>
            <a:off x="3145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54F833C-0678-415F-8F07-29DD91EBD658}"/>
              </a:ext>
            </a:extLst>
          </p:cNvPr>
          <p:cNvSpPr/>
          <p:nvPr/>
        </p:nvSpPr>
        <p:spPr>
          <a:xfrm>
            <a:off x="3374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845B2E1-3C2E-46B5-8B19-DB7D2E8635B0}"/>
              </a:ext>
            </a:extLst>
          </p:cNvPr>
          <p:cNvSpPr/>
          <p:nvPr/>
        </p:nvSpPr>
        <p:spPr>
          <a:xfrm>
            <a:off x="3602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BAA3D8D-35B0-4D7E-A9C2-F541F19F4202}"/>
              </a:ext>
            </a:extLst>
          </p:cNvPr>
          <p:cNvSpPr/>
          <p:nvPr/>
        </p:nvSpPr>
        <p:spPr>
          <a:xfrm>
            <a:off x="3831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7F926D9-A595-42CB-8A02-4E9B74111D3E}"/>
              </a:ext>
            </a:extLst>
          </p:cNvPr>
          <p:cNvSpPr/>
          <p:nvPr/>
        </p:nvSpPr>
        <p:spPr>
          <a:xfrm>
            <a:off x="4059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D78E16C4-66E5-49D0-B11F-DE51A1403EC8}"/>
              </a:ext>
            </a:extLst>
          </p:cNvPr>
          <p:cNvSpPr/>
          <p:nvPr/>
        </p:nvSpPr>
        <p:spPr>
          <a:xfrm>
            <a:off x="4288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349378BB-FD44-4A6F-B77A-54A08E3C8FEC}"/>
              </a:ext>
            </a:extLst>
          </p:cNvPr>
          <p:cNvSpPr/>
          <p:nvPr/>
        </p:nvSpPr>
        <p:spPr>
          <a:xfrm>
            <a:off x="4517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AB3E1DA3-C5AA-472F-9769-A0A2C8C4683A}"/>
              </a:ext>
            </a:extLst>
          </p:cNvPr>
          <p:cNvSpPr/>
          <p:nvPr/>
        </p:nvSpPr>
        <p:spPr>
          <a:xfrm>
            <a:off x="4745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FA379E9-8C20-4C19-89E1-C060EB351F79}"/>
              </a:ext>
            </a:extLst>
          </p:cNvPr>
          <p:cNvSpPr/>
          <p:nvPr/>
        </p:nvSpPr>
        <p:spPr>
          <a:xfrm>
            <a:off x="4974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2E4378B-2CC5-4DE5-B42B-45D430C5E336}"/>
              </a:ext>
            </a:extLst>
          </p:cNvPr>
          <p:cNvSpPr/>
          <p:nvPr/>
        </p:nvSpPr>
        <p:spPr>
          <a:xfrm>
            <a:off x="5202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92F525-C8A2-4FC8-ABE4-3D786D3BA27B}"/>
              </a:ext>
            </a:extLst>
          </p:cNvPr>
          <p:cNvSpPr/>
          <p:nvPr/>
        </p:nvSpPr>
        <p:spPr>
          <a:xfrm>
            <a:off x="5431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1844B96-7638-411D-A724-AC0C023916F9}"/>
              </a:ext>
            </a:extLst>
          </p:cNvPr>
          <p:cNvSpPr/>
          <p:nvPr/>
        </p:nvSpPr>
        <p:spPr>
          <a:xfrm>
            <a:off x="5660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C53BB72-F864-4002-831E-138101263FCC}"/>
              </a:ext>
            </a:extLst>
          </p:cNvPr>
          <p:cNvSpPr/>
          <p:nvPr/>
        </p:nvSpPr>
        <p:spPr>
          <a:xfrm>
            <a:off x="5888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EFD9192-0CE5-47F9-8C12-FF5B0E62B7AB}"/>
              </a:ext>
            </a:extLst>
          </p:cNvPr>
          <p:cNvSpPr/>
          <p:nvPr/>
        </p:nvSpPr>
        <p:spPr>
          <a:xfrm>
            <a:off x="6117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2B69008-3EC0-4F6C-B8C9-98FB5F59EF70}"/>
              </a:ext>
            </a:extLst>
          </p:cNvPr>
          <p:cNvSpPr/>
          <p:nvPr/>
        </p:nvSpPr>
        <p:spPr>
          <a:xfrm>
            <a:off x="6345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7DC5131-481A-4A46-A56A-7559360F2E86}"/>
              </a:ext>
            </a:extLst>
          </p:cNvPr>
          <p:cNvSpPr/>
          <p:nvPr/>
        </p:nvSpPr>
        <p:spPr>
          <a:xfrm>
            <a:off x="6574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228E80E4-516F-49CE-9624-C60CA3DA6713}"/>
              </a:ext>
            </a:extLst>
          </p:cNvPr>
          <p:cNvSpPr/>
          <p:nvPr/>
        </p:nvSpPr>
        <p:spPr>
          <a:xfrm>
            <a:off x="6803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3C6D2CC8-E468-426D-B8A2-BBE0D798797B}"/>
              </a:ext>
            </a:extLst>
          </p:cNvPr>
          <p:cNvSpPr/>
          <p:nvPr/>
        </p:nvSpPr>
        <p:spPr>
          <a:xfrm>
            <a:off x="7031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F655D94-AAC3-4017-B243-7BA8835A4EF2}"/>
              </a:ext>
            </a:extLst>
          </p:cNvPr>
          <p:cNvSpPr/>
          <p:nvPr/>
        </p:nvSpPr>
        <p:spPr>
          <a:xfrm>
            <a:off x="7260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7920C10-ACB7-4461-9062-879FC32AD773}"/>
              </a:ext>
            </a:extLst>
          </p:cNvPr>
          <p:cNvSpPr/>
          <p:nvPr/>
        </p:nvSpPr>
        <p:spPr>
          <a:xfrm>
            <a:off x="7488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521661-9653-4E0E-BAD2-68BCA73E16F7}"/>
              </a:ext>
            </a:extLst>
          </p:cNvPr>
          <p:cNvSpPr/>
          <p:nvPr/>
        </p:nvSpPr>
        <p:spPr>
          <a:xfrm>
            <a:off x="7717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548FA34D-C6B9-4560-BAB9-EE6AB49531D7}"/>
              </a:ext>
            </a:extLst>
          </p:cNvPr>
          <p:cNvSpPr/>
          <p:nvPr/>
        </p:nvSpPr>
        <p:spPr>
          <a:xfrm>
            <a:off x="7946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30BB0AD9-1FDE-42BA-9A17-939683054587}"/>
              </a:ext>
            </a:extLst>
          </p:cNvPr>
          <p:cNvSpPr/>
          <p:nvPr/>
        </p:nvSpPr>
        <p:spPr>
          <a:xfrm>
            <a:off x="8174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BFCBE884-A4B0-437C-A4C5-45C6B7BFC433}"/>
              </a:ext>
            </a:extLst>
          </p:cNvPr>
          <p:cNvSpPr/>
          <p:nvPr/>
        </p:nvSpPr>
        <p:spPr>
          <a:xfrm>
            <a:off x="8403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DB22789-1153-4445-B3E7-43FB3B5CD1BA}"/>
              </a:ext>
            </a:extLst>
          </p:cNvPr>
          <p:cNvSpPr/>
          <p:nvPr/>
        </p:nvSpPr>
        <p:spPr>
          <a:xfrm>
            <a:off x="8631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A73E231F-E48C-44A6-9281-CB956BD6D7E5}"/>
              </a:ext>
            </a:extLst>
          </p:cNvPr>
          <p:cNvSpPr/>
          <p:nvPr/>
        </p:nvSpPr>
        <p:spPr>
          <a:xfrm>
            <a:off x="8860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7307A3B0-C16C-4089-8571-257A78654DE7}"/>
              </a:ext>
            </a:extLst>
          </p:cNvPr>
          <p:cNvSpPr/>
          <p:nvPr/>
        </p:nvSpPr>
        <p:spPr>
          <a:xfrm>
            <a:off x="9089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4C6F2C0-3C2E-4A26-B33D-5FB425BCB37D}"/>
              </a:ext>
            </a:extLst>
          </p:cNvPr>
          <p:cNvSpPr/>
          <p:nvPr/>
        </p:nvSpPr>
        <p:spPr>
          <a:xfrm>
            <a:off x="9317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FAE8759-5EB8-4483-830B-9B4A7AB463EB}"/>
              </a:ext>
            </a:extLst>
          </p:cNvPr>
          <p:cNvSpPr/>
          <p:nvPr/>
        </p:nvSpPr>
        <p:spPr>
          <a:xfrm>
            <a:off x="95463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E7015D4F-7DCE-44D4-B838-BD65E123DDAB}"/>
              </a:ext>
            </a:extLst>
          </p:cNvPr>
          <p:cNvSpPr/>
          <p:nvPr/>
        </p:nvSpPr>
        <p:spPr>
          <a:xfrm>
            <a:off x="97749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1F67651C-BCD7-4DB9-8720-87A796742C16}"/>
              </a:ext>
            </a:extLst>
          </p:cNvPr>
          <p:cNvSpPr/>
          <p:nvPr/>
        </p:nvSpPr>
        <p:spPr>
          <a:xfrm>
            <a:off x="100035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9A671BC9-27EC-42AD-AA37-8495BEB0EE10}"/>
              </a:ext>
            </a:extLst>
          </p:cNvPr>
          <p:cNvSpPr/>
          <p:nvPr/>
        </p:nvSpPr>
        <p:spPr>
          <a:xfrm>
            <a:off x="102321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F8E47D6-87C4-4525-B9E8-D77BDB27A128}"/>
              </a:ext>
            </a:extLst>
          </p:cNvPr>
          <p:cNvSpPr/>
          <p:nvPr/>
        </p:nvSpPr>
        <p:spPr>
          <a:xfrm>
            <a:off x="10460736" y="346759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F8BC06C-1551-4FDF-8712-48C127B4059F}"/>
              </a:ext>
            </a:extLst>
          </p:cNvPr>
          <p:cNvSpPr/>
          <p:nvPr/>
        </p:nvSpPr>
        <p:spPr>
          <a:xfrm>
            <a:off x="1545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D5F8F1C9-2A4D-4062-8BF5-84C5D9210899}"/>
              </a:ext>
            </a:extLst>
          </p:cNvPr>
          <p:cNvSpPr/>
          <p:nvPr/>
        </p:nvSpPr>
        <p:spPr>
          <a:xfrm>
            <a:off x="1773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761067A-7E0D-4255-8F8F-AE4F275DBBA3}"/>
              </a:ext>
            </a:extLst>
          </p:cNvPr>
          <p:cNvSpPr/>
          <p:nvPr/>
        </p:nvSpPr>
        <p:spPr>
          <a:xfrm>
            <a:off x="2002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FC9AF9FD-2555-45D3-A501-AF3175AC7494}"/>
              </a:ext>
            </a:extLst>
          </p:cNvPr>
          <p:cNvSpPr/>
          <p:nvPr/>
        </p:nvSpPr>
        <p:spPr>
          <a:xfrm>
            <a:off x="2231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015BC5-89E3-4E37-B6C9-27C699E4A89D}"/>
              </a:ext>
            </a:extLst>
          </p:cNvPr>
          <p:cNvSpPr/>
          <p:nvPr/>
        </p:nvSpPr>
        <p:spPr>
          <a:xfrm>
            <a:off x="2459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D2923D41-D67D-4C97-9FBE-E9DD073D336E}"/>
              </a:ext>
            </a:extLst>
          </p:cNvPr>
          <p:cNvSpPr/>
          <p:nvPr/>
        </p:nvSpPr>
        <p:spPr>
          <a:xfrm>
            <a:off x="2688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1B286F7-ED25-4DC6-A5B1-8AB0CCE3E97E}"/>
              </a:ext>
            </a:extLst>
          </p:cNvPr>
          <p:cNvSpPr/>
          <p:nvPr/>
        </p:nvSpPr>
        <p:spPr>
          <a:xfrm>
            <a:off x="2916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FF7E1DDD-55B2-48E9-9DB6-B843675462BD}"/>
              </a:ext>
            </a:extLst>
          </p:cNvPr>
          <p:cNvSpPr/>
          <p:nvPr/>
        </p:nvSpPr>
        <p:spPr>
          <a:xfrm>
            <a:off x="3145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B6DA0C27-0EFE-4766-8710-C9959F7A8A6A}"/>
              </a:ext>
            </a:extLst>
          </p:cNvPr>
          <p:cNvSpPr/>
          <p:nvPr/>
        </p:nvSpPr>
        <p:spPr>
          <a:xfrm>
            <a:off x="3374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53A977C1-0CB5-441D-8D2E-5F82EB99F2E2}"/>
              </a:ext>
            </a:extLst>
          </p:cNvPr>
          <p:cNvSpPr/>
          <p:nvPr/>
        </p:nvSpPr>
        <p:spPr>
          <a:xfrm>
            <a:off x="3602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9B627833-98E3-4A55-AC74-19B1AED43EBE}"/>
              </a:ext>
            </a:extLst>
          </p:cNvPr>
          <p:cNvSpPr/>
          <p:nvPr/>
        </p:nvSpPr>
        <p:spPr>
          <a:xfrm>
            <a:off x="3831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75A299E-5ABA-4CF5-908F-96BF4C4892A4}"/>
              </a:ext>
            </a:extLst>
          </p:cNvPr>
          <p:cNvSpPr/>
          <p:nvPr/>
        </p:nvSpPr>
        <p:spPr>
          <a:xfrm>
            <a:off x="4059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5AE6C68E-468C-488D-8880-70C14B9AE9B2}"/>
              </a:ext>
            </a:extLst>
          </p:cNvPr>
          <p:cNvSpPr/>
          <p:nvPr/>
        </p:nvSpPr>
        <p:spPr>
          <a:xfrm>
            <a:off x="4288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87FC230-23B0-41A5-984D-695F4369AA0E}"/>
              </a:ext>
            </a:extLst>
          </p:cNvPr>
          <p:cNvSpPr/>
          <p:nvPr/>
        </p:nvSpPr>
        <p:spPr>
          <a:xfrm>
            <a:off x="4517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6A2F8EE3-544A-4541-BD2D-CB5F66649BE4}"/>
              </a:ext>
            </a:extLst>
          </p:cNvPr>
          <p:cNvSpPr/>
          <p:nvPr/>
        </p:nvSpPr>
        <p:spPr>
          <a:xfrm>
            <a:off x="4745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F5EBCF8-26E6-4DC6-A38C-F4BC3BC6EF9C}"/>
              </a:ext>
            </a:extLst>
          </p:cNvPr>
          <p:cNvSpPr/>
          <p:nvPr/>
        </p:nvSpPr>
        <p:spPr>
          <a:xfrm>
            <a:off x="4974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21B830A-7D51-4E5F-B95C-580A4938A03E}"/>
              </a:ext>
            </a:extLst>
          </p:cNvPr>
          <p:cNvSpPr/>
          <p:nvPr/>
        </p:nvSpPr>
        <p:spPr>
          <a:xfrm>
            <a:off x="5202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06C23556-B4BE-4051-8E87-68C1034F6FB3}"/>
              </a:ext>
            </a:extLst>
          </p:cNvPr>
          <p:cNvSpPr/>
          <p:nvPr/>
        </p:nvSpPr>
        <p:spPr>
          <a:xfrm>
            <a:off x="5431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B573D537-F94D-4D6E-943D-138089C00047}"/>
              </a:ext>
            </a:extLst>
          </p:cNvPr>
          <p:cNvSpPr/>
          <p:nvPr/>
        </p:nvSpPr>
        <p:spPr>
          <a:xfrm>
            <a:off x="5660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9CBEA75C-09A6-4D0E-BEB4-3B253E12EFD2}"/>
              </a:ext>
            </a:extLst>
          </p:cNvPr>
          <p:cNvSpPr/>
          <p:nvPr/>
        </p:nvSpPr>
        <p:spPr>
          <a:xfrm>
            <a:off x="5888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ADA741E-624E-4B34-910C-1C75C8E710E1}"/>
              </a:ext>
            </a:extLst>
          </p:cNvPr>
          <p:cNvSpPr/>
          <p:nvPr/>
        </p:nvSpPr>
        <p:spPr>
          <a:xfrm>
            <a:off x="6117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E188BD1-F6DC-4DAB-974F-5E91AD2E1691}"/>
              </a:ext>
            </a:extLst>
          </p:cNvPr>
          <p:cNvSpPr/>
          <p:nvPr/>
        </p:nvSpPr>
        <p:spPr>
          <a:xfrm>
            <a:off x="6345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2CC82F26-E249-4ABB-8D61-8A5C51550370}"/>
              </a:ext>
            </a:extLst>
          </p:cNvPr>
          <p:cNvSpPr/>
          <p:nvPr/>
        </p:nvSpPr>
        <p:spPr>
          <a:xfrm>
            <a:off x="6574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AA5BDE67-4A8F-43AA-B523-0D18874F64C6}"/>
              </a:ext>
            </a:extLst>
          </p:cNvPr>
          <p:cNvSpPr/>
          <p:nvPr/>
        </p:nvSpPr>
        <p:spPr>
          <a:xfrm>
            <a:off x="6803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E3D949B-5397-41E9-8E90-0B8EDFC04280}"/>
              </a:ext>
            </a:extLst>
          </p:cNvPr>
          <p:cNvSpPr/>
          <p:nvPr/>
        </p:nvSpPr>
        <p:spPr>
          <a:xfrm>
            <a:off x="7031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378CB96-844A-4E30-AE69-BB00228E9B2A}"/>
              </a:ext>
            </a:extLst>
          </p:cNvPr>
          <p:cNvSpPr/>
          <p:nvPr/>
        </p:nvSpPr>
        <p:spPr>
          <a:xfrm>
            <a:off x="7260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B87E80D-F407-4F5F-B9A6-8D1600C8F273}"/>
              </a:ext>
            </a:extLst>
          </p:cNvPr>
          <p:cNvSpPr/>
          <p:nvPr/>
        </p:nvSpPr>
        <p:spPr>
          <a:xfrm>
            <a:off x="7488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C352C71-B820-4182-9D48-7E59C3F13CA8}"/>
              </a:ext>
            </a:extLst>
          </p:cNvPr>
          <p:cNvSpPr/>
          <p:nvPr/>
        </p:nvSpPr>
        <p:spPr>
          <a:xfrm>
            <a:off x="7717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013ADB3-C9EE-4D59-A5D0-AA450AFD48D4}"/>
              </a:ext>
            </a:extLst>
          </p:cNvPr>
          <p:cNvSpPr/>
          <p:nvPr/>
        </p:nvSpPr>
        <p:spPr>
          <a:xfrm>
            <a:off x="7946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9CD7A87-44AF-4BEC-9347-2D46195DFFF1}"/>
              </a:ext>
            </a:extLst>
          </p:cNvPr>
          <p:cNvSpPr/>
          <p:nvPr/>
        </p:nvSpPr>
        <p:spPr>
          <a:xfrm>
            <a:off x="8174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F23BBE0B-B89A-4F45-ACEA-CFFBFA0A8D4A}"/>
              </a:ext>
            </a:extLst>
          </p:cNvPr>
          <p:cNvSpPr/>
          <p:nvPr/>
        </p:nvSpPr>
        <p:spPr>
          <a:xfrm>
            <a:off x="8403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AA20A9AB-051E-4ED1-A0B6-BE19F4AB821C}"/>
              </a:ext>
            </a:extLst>
          </p:cNvPr>
          <p:cNvSpPr/>
          <p:nvPr/>
        </p:nvSpPr>
        <p:spPr>
          <a:xfrm>
            <a:off x="8631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BB36A26C-A5F6-434D-9391-906DC40A2A88}"/>
              </a:ext>
            </a:extLst>
          </p:cNvPr>
          <p:cNvSpPr/>
          <p:nvPr/>
        </p:nvSpPr>
        <p:spPr>
          <a:xfrm>
            <a:off x="8860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91CE0971-D973-434E-8C39-8B85C3B64633}"/>
              </a:ext>
            </a:extLst>
          </p:cNvPr>
          <p:cNvSpPr/>
          <p:nvPr/>
        </p:nvSpPr>
        <p:spPr>
          <a:xfrm>
            <a:off x="9089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D5632EF-7800-4063-86AD-D3A9F362DE2E}"/>
              </a:ext>
            </a:extLst>
          </p:cNvPr>
          <p:cNvSpPr/>
          <p:nvPr/>
        </p:nvSpPr>
        <p:spPr>
          <a:xfrm>
            <a:off x="9317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2A9770AA-9929-4681-AAC0-AF4D85226EFE}"/>
              </a:ext>
            </a:extLst>
          </p:cNvPr>
          <p:cNvSpPr/>
          <p:nvPr/>
        </p:nvSpPr>
        <p:spPr>
          <a:xfrm>
            <a:off x="95463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98FC816F-674F-4105-9D74-A919CED98BF0}"/>
              </a:ext>
            </a:extLst>
          </p:cNvPr>
          <p:cNvSpPr/>
          <p:nvPr/>
        </p:nvSpPr>
        <p:spPr>
          <a:xfrm>
            <a:off x="97749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E013B745-7669-46D4-B92C-9E7F69DCB0B0}"/>
              </a:ext>
            </a:extLst>
          </p:cNvPr>
          <p:cNvSpPr/>
          <p:nvPr/>
        </p:nvSpPr>
        <p:spPr>
          <a:xfrm>
            <a:off x="100035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603824D0-A092-4498-A461-EF2C2018C250}"/>
              </a:ext>
            </a:extLst>
          </p:cNvPr>
          <p:cNvSpPr/>
          <p:nvPr/>
        </p:nvSpPr>
        <p:spPr>
          <a:xfrm>
            <a:off x="102321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C93F49E-7347-4EDE-A1B2-8F909BBF28EB}"/>
              </a:ext>
            </a:extLst>
          </p:cNvPr>
          <p:cNvSpPr/>
          <p:nvPr/>
        </p:nvSpPr>
        <p:spPr>
          <a:xfrm>
            <a:off x="10460736" y="368438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E8D3AC54-FC82-4FC5-B1D6-7BB28FC9F79B}"/>
              </a:ext>
            </a:extLst>
          </p:cNvPr>
          <p:cNvSpPr/>
          <p:nvPr/>
        </p:nvSpPr>
        <p:spPr>
          <a:xfrm>
            <a:off x="1545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8C05A1A-71E3-4ACC-80BE-E22E13CBDDED}"/>
              </a:ext>
            </a:extLst>
          </p:cNvPr>
          <p:cNvSpPr/>
          <p:nvPr/>
        </p:nvSpPr>
        <p:spPr>
          <a:xfrm>
            <a:off x="1773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97BBF0BA-6C00-4343-8FBB-526979A02EC5}"/>
              </a:ext>
            </a:extLst>
          </p:cNvPr>
          <p:cNvSpPr/>
          <p:nvPr/>
        </p:nvSpPr>
        <p:spPr>
          <a:xfrm>
            <a:off x="2002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8D51524-E6F4-4F32-AC03-EBDBB65F23D4}"/>
              </a:ext>
            </a:extLst>
          </p:cNvPr>
          <p:cNvSpPr/>
          <p:nvPr/>
        </p:nvSpPr>
        <p:spPr>
          <a:xfrm>
            <a:off x="2231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14F665DF-B002-4FC1-BA03-8CB59401E3B6}"/>
              </a:ext>
            </a:extLst>
          </p:cNvPr>
          <p:cNvSpPr/>
          <p:nvPr/>
        </p:nvSpPr>
        <p:spPr>
          <a:xfrm>
            <a:off x="2459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75A44B9C-9671-4615-A7A1-D0FC608FA6E5}"/>
              </a:ext>
            </a:extLst>
          </p:cNvPr>
          <p:cNvSpPr/>
          <p:nvPr/>
        </p:nvSpPr>
        <p:spPr>
          <a:xfrm>
            <a:off x="2688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B6558496-6293-410A-8DEA-CA767C3676EE}"/>
              </a:ext>
            </a:extLst>
          </p:cNvPr>
          <p:cNvSpPr/>
          <p:nvPr/>
        </p:nvSpPr>
        <p:spPr>
          <a:xfrm>
            <a:off x="2916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105D762-6374-4AD3-B879-24CA59E6BEFE}"/>
              </a:ext>
            </a:extLst>
          </p:cNvPr>
          <p:cNvSpPr/>
          <p:nvPr/>
        </p:nvSpPr>
        <p:spPr>
          <a:xfrm>
            <a:off x="3145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1F69541-9045-4F0E-8389-F2054AC32BE9}"/>
              </a:ext>
            </a:extLst>
          </p:cNvPr>
          <p:cNvSpPr/>
          <p:nvPr/>
        </p:nvSpPr>
        <p:spPr>
          <a:xfrm>
            <a:off x="3374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D16BEC1C-95E8-4809-A34E-43BABEE4BA95}"/>
              </a:ext>
            </a:extLst>
          </p:cNvPr>
          <p:cNvSpPr/>
          <p:nvPr/>
        </p:nvSpPr>
        <p:spPr>
          <a:xfrm>
            <a:off x="3602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214B034-0FD6-4500-908B-A4B77176C8A5}"/>
              </a:ext>
            </a:extLst>
          </p:cNvPr>
          <p:cNvSpPr/>
          <p:nvPr/>
        </p:nvSpPr>
        <p:spPr>
          <a:xfrm>
            <a:off x="3831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32644AFF-44CD-428A-A351-B3764EAFD2F4}"/>
              </a:ext>
            </a:extLst>
          </p:cNvPr>
          <p:cNvSpPr/>
          <p:nvPr/>
        </p:nvSpPr>
        <p:spPr>
          <a:xfrm>
            <a:off x="4059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76DF54A-05DF-419A-92F2-6CA85E28C386}"/>
              </a:ext>
            </a:extLst>
          </p:cNvPr>
          <p:cNvSpPr/>
          <p:nvPr/>
        </p:nvSpPr>
        <p:spPr>
          <a:xfrm>
            <a:off x="4288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A9F713A-1EBB-49C5-9100-D6540D11BD92}"/>
              </a:ext>
            </a:extLst>
          </p:cNvPr>
          <p:cNvSpPr/>
          <p:nvPr/>
        </p:nvSpPr>
        <p:spPr>
          <a:xfrm>
            <a:off x="4517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638C82EC-4FC4-4766-A4FC-3C78DE555608}"/>
              </a:ext>
            </a:extLst>
          </p:cNvPr>
          <p:cNvSpPr/>
          <p:nvPr/>
        </p:nvSpPr>
        <p:spPr>
          <a:xfrm>
            <a:off x="4745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A84356DB-4C97-41F3-ABA0-4B2E38F5D39D}"/>
              </a:ext>
            </a:extLst>
          </p:cNvPr>
          <p:cNvSpPr/>
          <p:nvPr/>
        </p:nvSpPr>
        <p:spPr>
          <a:xfrm>
            <a:off x="4974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CF4D35F-C71C-48A3-98AA-DA22C1FD7060}"/>
              </a:ext>
            </a:extLst>
          </p:cNvPr>
          <p:cNvSpPr/>
          <p:nvPr/>
        </p:nvSpPr>
        <p:spPr>
          <a:xfrm>
            <a:off x="5202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922E79E-127C-430A-88B5-C60F1581AB06}"/>
              </a:ext>
            </a:extLst>
          </p:cNvPr>
          <p:cNvSpPr/>
          <p:nvPr/>
        </p:nvSpPr>
        <p:spPr>
          <a:xfrm>
            <a:off x="5431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888DB157-114F-4BDB-884F-AC93ADE8B804}"/>
              </a:ext>
            </a:extLst>
          </p:cNvPr>
          <p:cNvSpPr/>
          <p:nvPr/>
        </p:nvSpPr>
        <p:spPr>
          <a:xfrm>
            <a:off x="5660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A3F167E8-21BD-4612-9873-F47371FC4E43}"/>
              </a:ext>
            </a:extLst>
          </p:cNvPr>
          <p:cNvSpPr/>
          <p:nvPr/>
        </p:nvSpPr>
        <p:spPr>
          <a:xfrm>
            <a:off x="5888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1C7C4E17-A7E9-48BA-9156-4EEC2B26F304}"/>
              </a:ext>
            </a:extLst>
          </p:cNvPr>
          <p:cNvSpPr/>
          <p:nvPr/>
        </p:nvSpPr>
        <p:spPr>
          <a:xfrm>
            <a:off x="6117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83AD0EC-5ADC-40DD-88D9-DCCDF4079C20}"/>
              </a:ext>
            </a:extLst>
          </p:cNvPr>
          <p:cNvSpPr/>
          <p:nvPr/>
        </p:nvSpPr>
        <p:spPr>
          <a:xfrm>
            <a:off x="6345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545AA7ED-448D-48EF-9C98-3D32CF992C53}"/>
              </a:ext>
            </a:extLst>
          </p:cNvPr>
          <p:cNvSpPr/>
          <p:nvPr/>
        </p:nvSpPr>
        <p:spPr>
          <a:xfrm>
            <a:off x="6574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0C83A0A1-8E65-4B50-96CB-4297AE1C3F49}"/>
              </a:ext>
            </a:extLst>
          </p:cNvPr>
          <p:cNvSpPr/>
          <p:nvPr/>
        </p:nvSpPr>
        <p:spPr>
          <a:xfrm>
            <a:off x="6803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3B5B6C68-A30F-4FE9-A8C5-D46A0429B89C}"/>
              </a:ext>
            </a:extLst>
          </p:cNvPr>
          <p:cNvSpPr/>
          <p:nvPr/>
        </p:nvSpPr>
        <p:spPr>
          <a:xfrm>
            <a:off x="7031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FB328601-2D8C-4696-9B2F-1C8D158E8944}"/>
              </a:ext>
            </a:extLst>
          </p:cNvPr>
          <p:cNvSpPr/>
          <p:nvPr/>
        </p:nvSpPr>
        <p:spPr>
          <a:xfrm>
            <a:off x="7260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DAF578A-083B-4B5D-893B-46D45600B6E7}"/>
              </a:ext>
            </a:extLst>
          </p:cNvPr>
          <p:cNvSpPr/>
          <p:nvPr/>
        </p:nvSpPr>
        <p:spPr>
          <a:xfrm>
            <a:off x="7488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CF17C06E-927B-490D-BFA2-D8BAB11475AC}"/>
              </a:ext>
            </a:extLst>
          </p:cNvPr>
          <p:cNvSpPr/>
          <p:nvPr/>
        </p:nvSpPr>
        <p:spPr>
          <a:xfrm>
            <a:off x="7717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0AA25FEE-E11F-4E54-AA87-AC67D65823E3}"/>
              </a:ext>
            </a:extLst>
          </p:cNvPr>
          <p:cNvSpPr/>
          <p:nvPr/>
        </p:nvSpPr>
        <p:spPr>
          <a:xfrm>
            <a:off x="7946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938EDFD-DED2-4CC3-B39B-A885C14CF0EB}"/>
              </a:ext>
            </a:extLst>
          </p:cNvPr>
          <p:cNvSpPr/>
          <p:nvPr/>
        </p:nvSpPr>
        <p:spPr>
          <a:xfrm>
            <a:off x="8174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B601A5A-FBF6-4761-9C12-68457B38B49A}"/>
              </a:ext>
            </a:extLst>
          </p:cNvPr>
          <p:cNvSpPr/>
          <p:nvPr/>
        </p:nvSpPr>
        <p:spPr>
          <a:xfrm>
            <a:off x="8403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DD9FB001-A5E3-4541-BF5C-F71B41AC1EBB}"/>
              </a:ext>
            </a:extLst>
          </p:cNvPr>
          <p:cNvSpPr/>
          <p:nvPr/>
        </p:nvSpPr>
        <p:spPr>
          <a:xfrm>
            <a:off x="8631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88E919DF-BE26-4F1A-AFC2-7B4241504B83}"/>
              </a:ext>
            </a:extLst>
          </p:cNvPr>
          <p:cNvSpPr/>
          <p:nvPr/>
        </p:nvSpPr>
        <p:spPr>
          <a:xfrm>
            <a:off x="8860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E4B81DC-5D81-41E5-8D0F-7E446AB42F5E}"/>
              </a:ext>
            </a:extLst>
          </p:cNvPr>
          <p:cNvSpPr/>
          <p:nvPr/>
        </p:nvSpPr>
        <p:spPr>
          <a:xfrm>
            <a:off x="9089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7031E2B7-86E2-4C00-A918-C69CD91A22EB}"/>
              </a:ext>
            </a:extLst>
          </p:cNvPr>
          <p:cNvSpPr/>
          <p:nvPr/>
        </p:nvSpPr>
        <p:spPr>
          <a:xfrm>
            <a:off x="9317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0646548-053A-43D4-8945-6F210602C3D2}"/>
              </a:ext>
            </a:extLst>
          </p:cNvPr>
          <p:cNvSpPr/>
          <p:nvPr/>
        </p:nvSpPr>
        <p:spPr>
          <a:xfrm>
            <a:off x="95463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68189C3-7A83-408E-830B-4F56EB53C00A}"/>
              </a:ext>
            </a:extLst>
          </p:cNvPr>
          <p:cNvSpPr/>
          <p:nvPr/>
        </p:nvSpPr>
        <p:spPr>
          <a:xfrm>
            <a:off x="97749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D63A7CF3-EB6D-4DB1-8E05-141A2D4F7F43}"/>
              </a:ext>
            </a:extLst>
          </p:cNvPr>
          <p:cNvSpPr/>
          <p:nvPr/>
        </p:nvSpPr>
        <p:spPr>
          <a:xfrm>
            <a:off x="100035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4E1C696-B8E9-4104-A51F-1201C0D8E903}"/>
              </a:ext>
            </a:extLst>
          </p:cNvPr>
          <p:cNvSpPr/>
          <p:nvPr/>
        </p:nvSpPr>
        <p:spPr>
          <a:xfrm>
            <a:off x="102321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EBA948A-8F63-4D3D-970E-6FA6DB03A7FF}"/>
              </a:ext>
            </a:extLst>
          </p:cNvPr>
          <p:cNvSpPr/>
          <p:nvPr/>
        </p:nvSpPr>
        <p:spPr>
          <a:xfrm>
            <a:off x="10460736" y="390117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70EA111-D6F3-4BA9-AC03-3DDBDFB6B867}"/>
              </a:ext>
            </a:extLst>
          </p:cNvPr>
          <p:cNvSpPr/>
          <p:nvPr/>
        </p:nvSpPr>
        <p:spPr>
          <a:xfrm>
            <a:off x="1545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321D381-4B3A-4A97-8246-384B2D9419E7}"/>
              </a:ext>
            </a:extLst>
          </p:cNvPr>
          <p:cNvSpPr/>
          <p:nvPr/>
        </p:nvSpPr>
        <p:spPr>
          <a:xfrm>
            <a:off x="1773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BAC4F34-9BE5-4206-B244-DF899F45DD37}"/>
              </a:ext>
            </a:extLst>
          </p:cNvPr>
          <p:cNvSpPr/>
          <p:nvPr/>
        </p:nvSpPr>
        <p:spPr>
          <a:xfrm>
            <a:off x="2002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2F48659C-B7F8-4309-B40B-87263B0044B9}"/>
              </a:ext>
            </a:extLst>
          </p:cNvPr>
          <p:cNvSpPr/>
          <p:nvPr/>
        </p:nvSpPr>
        <p:spPr>
          <a:xfrm>
            <a:off x="2231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6A600F20-194F-48CD-BD36-2511475D31EA}"/>
              </a:ext>
            </a:extLst>
          </p:cNvPr>
          <p:cNvSpPr/>
          <p:nvPr/>
        </p:nvSpPr>
        <p:spPr>
          <a:xfrm>
            <a:off x="2459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7E6FFFDD-49C3-4686-8C24-4DA0BC10BAD7}"/>
              </a:ext>
            </a:extLst>
          </p:cNvPr>
          <p:cNvSpPr/>
          <p:nvPr/>
        </p:nvSpPr>
        <p:spPr>
          <a:xfrm>
            <a:off x="2688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FC5AF27A-AF2B-4143-8C12-A56FC2B0A42C}"/>
              </a:ext>
            </a:extLst>
          </p:cNvPr>
          <p:cNvSpPr/>
          <p:nvPr/>
        </p:nvSpPr>
        <p:spPr>
          <a:xfrm>
            <a:off x="2916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DDA9FBA7-2E98-49CA-B3FB-55094F27AC3E}"/>
              </a:ext>
            </a:extLst>
          </p:cNvPr>
          <p:cNvSpPr/>
          <p:nvPr/>
        </p:nvSpPr>
        <p:spPr>
          <a:xfrm>
            <a:off x="3145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9AADC666-26CE-46DD-9C7F-AD094D091C93}"/>
              </a:ext>
            </a:extLst>
          </p:cNvPr>
          <p:cNvSpPr/>
          <p:nvPr/>
        </p:nvSpPr>
        <p:spPr>
          <a:xfrm>
            <a:off x="3374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3A7C548-7D3A-42CE-B661-42979A3B73B8}"/>
              </a:ext>
            </a:extLst>
          </p:cNvPr>
          <p:cNvSpPr/>
          <p:nvPr/>
        </p:nvSpPr>
        <p:spPr>
          <a:xfrm>
            <a:off x="3602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C7BE0E66-F57D-405F-8CD1-D4162F0C10DD}"/>
              </a:ext>
            </a:extLst>
          </p:cNvPr>
          <p:cNvSpPr/>
          <p:nvPr/>
        </p:nvSpPr>
        <p:spPr>
          <a:xfrm>
            <a:off x="3831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F81647C-EE6E-46E7-B1A9-BC2B89F2D9AF}"/>
              </a:ext>
            </a:extLst>
          </p:cNvPr>
          <p:cNvSpPr/>
          <p:nvPr/>
        </p:nvSpPr>
        <p:spPr>
          <a:xfrm>
            <a:off x="4059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D85D175-2EE4-4BA9-AF6A-AAA5BE6F689C}"/>
              </a:ext>
            </a:extLst>
          </p:cNvPr>
          <p:cNvSpPr/>
          <p:nvPr/>
        </p:nvSpPr>
        <p:spPr>
          <a:xfrm>
            <a:off x="4288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C4B4374-1CFE-495B-9D5C-5474386D2F90}"/>
              </a:ext>
            </a:extLst>
          </p:cNvPr>
          <p:cNvSpPr/>
          <p:nvPr/>
        </p:nvSpPr>
        <p:spPr>
          <a:xfrm>
            <a:off x="4517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FCDB0291-C853-4E1E-A6FB-3C7A80431AE2}"/>
              </a:ext>
            </a:extLst>
          </p:cNvPr>
          <p:cNvSpPr/>
          <p:nvPr/>
        </p:nvSpPr>
        <p:spPr>
          <a:xfrm>
            <a:off x="4745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55B337FF-D40B-4AEE-B417-74F044702713}"/>
              </a:ext>
            </a:extLst>
          </p:cNvPr>
          <p:cNvSpPr/>
          <p:nvPr/>
        </p:nvSpPr>
        <p:spPr>
          <a:xfrm>
            <a:off x="4974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512A689F-7036-4FCE-B3C9-C61813ED5388}"/>
              </a:ext>
            </a:extLst>
          </p:cNvPr>
          <p:cNvSpPr/>
          <p:nvPr/>
        </p:nvSpPr>
        <p:spPr>
          <a:xfrm>
            <a:off x="5202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CF8E5A27-C2F1-4682-93C6-460C9FB509B6}"/>
              </a:ext>
            </a:extLst>
          </p:cNvPr>
          <p:cNvSpPr/>
          <p:nvPr/>
        </p:nvSpPr>
        <p:spPr>
          <a:xfrm>
            <a:off x="5431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C01B2942-6E05-4F8C-8B44-957AC3785069}"/>
              </a:ext>
            </a:extLst>
          </p:cNvPr>
          <p:cNvSpPr/>
          <p:nvPr/>
        </p:nvSpPr>
        <p:spPr>
          <a:xfrm>
            <a:off x="5660136" y="4117958"/>
            <a:ext cx="228600" cy="210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5E934766-8F6A-48D9-94D0-06E53073BCA4}"/>
              </a:ext>
            </a:extLst>
          </p:cNvPr>
          <p:cNvSpPr/>
          <p:nvPr/>
        </p:nvSpPr>
        <p:spPr>
          <a:xfrm>
            <a:off x="5888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5AF1357-A2C1-4DA6-A9DD-597D1F808100}"/>
              </a:ext>
            </a:extLst>
          </p:cNvPr>
          <p:cNvSpPr/>
          <p:nvPr/>
        </p:nvSpPr>
        <p:spPr>
          <a:xfrm>
            <a:off x="6117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EEC293A2-7B80-429F-A8D5-B43C2A7DF9C9}"/>
              </a:ext>
            </a:extLst>
          </p:cNvPr>
          <p:cNvSpPr/>
          <p:nvPr/>
        </p:nvSpPr>
        <p:spPr>
          <a:xfrm>
            <a:off x="6345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0A312A3-02B3-4C43-97BC-6093ECC0739F}"/>
              </a:ext>
            </a:extLst>
          </p:cNvPr>
          <p:cNvSpPr/>
          <p:nvPr/>
        </p:nvSpPr>
        <p:spPr>
          <a:xfrm>
            <a:off x="6574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0EC01750-DCCB-4C5D-894C-917FE5F06E8F}"/>
              </a:ext>
            </a:extLst>
          </p:cNvPr>
          <p:cNvSpPr/>
          <p:nvPr/>
        </p:nvSpPr>
        <p:spPr>
          <a:xfrm>
            <a:off x="6803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38DB2F39-0989-43B8-9AEE-72CD5DC3F2D1}"/>
              </a:ext>
            </a:extLst>
          </p:cNvPr>
          <p:cNvSpPr/>
          <p:nvPr/>
        </p:nvSpPr>
        <p:spPr>
          <a:xfrm>
            <a:off x="7031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13EADE41-83F9-433F-AD26-24D65365BBEA}"/>
              </a:ext>
            </a:extLst>
          </p:cNvPr>
          <p:cNvSpPr/>
          <p:nvPr/>
        </p:nvSpPr>
        <p:spPr>
          <a:xfrm>
            <a:off x="7260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BD9FDF6-9276-477F-8EF0-2C689320EA29}"/>
              </a:ext>
            </a:extLst>
          </p:cNvPr>
          <p:cNvSpPr/>
          <p:nvPr/>
        </p:nvSpPr>
        <p:spPr>
          <a:xfrm>
            <a:off x="7488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C444793-8D4E-40D0-8528-3519C3E15500}"/>
              </a:ext>
            </a:extLst>
          </p:cNvPr>
          <p:cNvSpPr/>
          <p:nvPr/>
        </p:nvSpPr>
        <p:spPr>
          <a:xfrm>
            <a:off x="7717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2DB61D7-58FE-4EF6-A36A-BD5C0FEBC5D4}"/>
              </a:ext>
            </a:extLst>
          </p:cNvPr>
          <p:cNvSpPr/>
          <p:nvPr/>
        </p:nvSpPr>
        <p:spPr>
          <a:xfrm>
            <a:off x="7946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0EB565FE-09C7-4225-B7DA-BB4FEAFCC6D9}"/>
              </a:ext>
            </a:extLst>
          </p:cNvPr>
          <p:cNvSpPr/>
          <p:nvPr/>
        </p:nvSpPr>
        <p:spPr>
          <a:xfrm>
            <a:off x="8174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82ABB3C8-6BF7-4E5F-9192-9CBBA20EAC61}"/>
              </a:ext>
            </a:extLst>
          </p:cNvPr>
          <p:cNvSpPr/>
          <p:nvPr/>
        </p:nvSpPr>
        <p:spPr>
          <a:xfrm>
            <a:off x="8403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C3421FB7-DDDF-4D42-8244-97124C6F3AE5}"/>
              </a:ext>
            </a:extLst>
          </p:cNvPr>
          <p:cNvSpPr/>
          <p:nvPr/>
        </p:nvSpPr>
        <p:spPr>
          <a:xfrm>
            <a:off x="8631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B90DF00B-0331-4DB0-A4B7-BBFD0FCF616A}"/>
              </a:ext>
            </a:extLst>
          </p:cNvPr>
          <p:cNvSpPr/>
          <p:nvPr/>
        </p:nvSpPr>
        <p:spPr>
          <a:xfrm>
            <a:off x="8860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5AA76316-F944-446F-8D39-DF3EA95582E9}"/>
              </a:ext>
            </a:extLst>
          </p:cNvPr>
          <p:cNvSpPr/>
          <p:nvPr/>
        </p:nvSpPr>
        <p:spPr>
          <a:xfrm>
            <a:off x="9089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F425B63A-A5E3-465E-8A9A-229CD8ED072B}"/>
              </a:ext>
            </a:extLst>
          </p:cNvPr>
          <p:cNvSpPr/>
          <p:nvPr/>
        </p:nvSpPr>
        <p:spPr>
          <a:xfrm>
            <a:off x="9317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6CFC927-4E30-4C1C-9F41-452D21D82D10}"/>
              </a:ext>
            </a:extLst>
          </p:cNvPr>
          <p:cNvSpPr/>
          <p:nvPr/>
        </p:nvSpPr>
        <p:spPr>
          <a:xfrm>
            <a:off x="95463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8224627D-0D4B-4F0D-BFEA-53344CA79D4C}"/>
              </a:ext>
            </a:extLst>
          </p:cNvPr>
          <p:cNvSpPr/>
          <p:nvPr/>
        </p:nvSpPr>
        <p:spPr>
          <a:xfrm>
            <a:off x="97749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CD436E-567D-4EC1-8E70-C039F5FFDF22}"/>
              </a:ext>
            </a:extLst>
          </p:cNvPr>
          <p:cNvSpPr/>
          <p:nvPr/>
        </p:nvSpPr>
        <p:spPr>
          <a:xfrm>
            <a:off x="100035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CF30E24A-C6B7-4FAC-8E03-BE2BD06AB6C4}"/>
              </a:ext>
            </a:extLst>
          </p:cNvPr>
          <p:cNvSpPr/>
          <p:nvPr/>
        </p:nvSpPr>
        <p:spPr>
          <a:xfrm>
            <a:off x="102321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C030DA-CFB2-49D3-9E13-5EBCBA102AF3}"/>
              </a:ext>
            </a:extLst>
          </p:cNvPr>
          <p:cNvSpPr/>
          <p:nvPr/>
        </p:nvSpPr>
        <p:spPr>
          <a:xfrm>
            <a:off x="10460736" y="411795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86DE26FA-A4D8-4B43-9302-EF4FC2D06EA9}"/>
              </a:ext>
            </a:extLst>
          </p:cNvPr>
          <p:cNvSpPr/>
          <p:nvPr/>
        </p:nvSpPr>
        <p:spPr>
          <a:xfrm>
            <a:off x="1545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16A54F6F-1D61-4C44-AA3F-9756229F579F}"/>
              </a:ext>
            </a:extLst>
          </p:cNvPr>
          <p:cNvSpPr/>
          <p:nvPr/>
        </p:nvSpPr>
        <p:spPr>
          <a:xfrm>
            <a:off x="1773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449FC1E-54BB-4683-8B57-49E24BC4FFE1}"/>
              </a:ext>
            </a:extLst>
          </p:cNvPr>
          <p:cNvSpPr/>
          <p:nvPr/>
        </p:nvSpPr>
        <p:spPr>
          <a:xfrm>
            <a:off x="2002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D6813EE7-98E6-4247-86DC-3D821827C9A3}"/>
              </a:ext>
            </a:extLst>
          </p:cNvPr>
          <p:cNvSpPr/>
          <p:nvPr/>
        </p:nvSpPr>
        <p:spPr>
          <a:xfrm>
            <a:off x="2231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65368901-3E0E-4872-BC6D-30053F6DF123}"/>
              </a:ext>
            </a:extLst>
          </p:cNvPr>
          <p:cNvSpPr/>
          <p:nvPr/>
        </p:nvSpPr>
        <p:spPr>
          <a:xfrm>
            <a:off x="2459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74156EA7-A996-4C76-AB10-35AA6EA9BB94}"/>
              </a:ext>
            </a:extLst>
          </p:cNvPr>
          <p:cNvSpPr/>
          <p:nvPr/>
        </p:nvSpPr>
        <p:spPr>
          <a:xfrm>
            <a:off x="2688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936BF809-94C2-455B-8498-DD8B3F60C972}"/>
              </a:ext>
            </a:extLst>
          </p:cNvPr>
          <p:cNvSpPr/>
          <p:nvPr/>
        </p:nvSpPr>
        <p:spPr>
          <a:xfrm>
            <a:off x="2916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10F0E11B-3E6E-4A8C-BA9F-6A3BECD4B91E}"/>
              </a:ext>
            </a:extLst>
          </p:cNvPr>
          <p:cNvSpPr/>
          <p:nvPr/>
        </p:nvSpPr>
        <p:spPr>
          <a:xfrm>
            <a:off x="3145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5D35577F-61D6-48F6-B59B-DC94BAC2A4B9}"/>
              </a:ext>
            </a:extLst>
          </p:cNvPr>
          <p:cNvSpPr/>
          <p:nvPr/>
        </p:nvSpPr>
        <p:spPr>
          <a:xfrm>
            <a:off x="3374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17C1E4C6-D058-488F-84F9-6659CDC15BFB}"/>
              </a:ext>
            </a:extLst>
          </p:cNvPr>
          <p:cNvSpPr/>
          <p:nvPr/>
        </p:nvSpPr>
        <p:spPr>
          <a:xfrm>
            <a:off x="3602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0784DDEC-B7CA-42DE-AFDF-18B5017F5CF3}"/>
              </a:ext>
            </a:extLst>
          </p:cNvPr>
          <p:cNvSpPr/>
          <p:nvPr/>
        </p:nvSpPr>
        <p:spPr>
          <a:xfrm>
            <a:off x="3831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D0B29169-F589-4A6F-99FA-4219741706A5}"/>
              </a:ext>
            </a:extLst>
          </p:cNvPr>
          <p:cNvSpPr/>
          <p:nvPr/>
        </p:nvSpPr>
        <p:spPr>
          <a:xfrm>
            <a:off x="4059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BB912AD2-9B51-4B34-8444-1CCBB37CF74C}"/>
              </a:ext>
            </a:extLst>
          </p:cNvPr>
          <p:cNvSpPr/>
          <p:nvPr/>
        </p:nvSpPr>
        <p:spPr>
          <a:xfrm>
            <a:off x="4288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AA5D06BF-C667-420C-B870-E3D6D158F97F}"/>
              </a:ext>
            </a:extLst>
          </p:cNvPr>
          <p:cNvSpPr/>
          <p:nvPr/>
        </p:nvSpPr>
        <p:spPr>
          <a:xfrm>
            <a:off x="4517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E87C1700-3F1D-4A5D-843F-7FDEBB6AC8A2}"/>
              </a:ext>
            </a:extLst>
          </p:cNvPr>
          <p:cNvSpPr/>
          <p:nvPr/>
        </p:nvSpPr>
        <p:spPr>
          <a:xfrm>
            <a:off x="4745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4E884E94-2841-4E32-9BE8-8295F40CC480}"/>
              </a:ext>
            </a:extLst>
          </p:cNvPr>
          <p:cNvSpPr/>
          <p:nvPr/>
        </p:nvSpPr>
        <p:spPr>
          <a:xfrm>
            <a:off x="4974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FAA0830-5A16-49B4-816C-0E043D277802}"/>
              </a:ext>
            </a:extLst>
          </p:cNvPr>
          <p:cNvSpPr/>
          <p:nvPr/>
        </p:nvSpPr>
        <p:spPr>
          <a:xfrm>
            <a:off x="5202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D9B1DFD-8BA7-4103-80BB-3917F0FC5A60}"/>
              </a:ext>
            </a:extLst>
          </p:cNvPr>
          <p:cNvSpPr/>
          <p:nvPr/>
        </p:nvSpPr>
        <p:spPr>
          <a:xfrm>
            <a:off x="5431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98C0467D-0229-44F0-B6F0-BE5321D35841}"/>
              </a:ext>
            </a:extLst>
          </p:cNvPr>
          <p:cNvSpPr/>
          <p:nvPr/>
        </p:nvSpPr>
        <p:spPr>
          <a:xfrm>
            <a:off x="5660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00387AE0-60FE-4C04-8261-9EA5B8BD3759}"/>
              </a:ext>
            </a:extLst>
          </p:cNvPr>
          <p:cNvSpPr/>
          <p:nvPr/>
        </p:nvSpPr>
        <p:spPr>
          <a:xfrm>
            <a:off x="5888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4066D373-495E-43DD-A59B-9797127EC451}"/>
              </a:ext>
            </a:extLst>
          </p:cNvPr>
          <p:cNvSpPr/>
          <p:nvPr/>
        </p:nvSpPr>
        <p:spPr>
          <a:xfrm>
            <a:off x="6117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3C7CF0B-0CDD-45C9-B080-7CBF2F6B69D1}"/>
              </a:ext>
            </a:extLst>
          </p:cNvPr>
          <p:cNvSpPr/>
          <p:nvPr/>
        </p:nvSpPr>
        <p:spPr>
          <a:xfrm>
            <a:off x="6345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B2FCC4C-3C5C-4086-B971-609677579874}"/>
              </a:ext>
            </a:extLst>
          </p:cNvPr>
          <p:cNvSpPr/>
          <p:nvPr/>
        </p:nvSpPr>
        <p:spPr>
          <a:xfrm>
            <a:off x="6574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BAF7839B-92C4-43D6-A375-7B210B80B423}"/>
              </a:ext>
            </a:extLst>
          </p:cNvPr>
          <p:cNvSpPr/>
          <p:nvPr/>
        </p:nvSpPr>
        <p:spPr>
          <a:xfrm>
            <a:off x="6803136" y="4334746"/>
            <a:ext cx="228600" cy="210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A80E6E-40EB-41E1-AC37-A02D498104FE}"/>
              </a:ext>
            </a:extLst>
          </p:cNvPr>
          <p:cNvSpPr/>
          <p:nvPr/>
        </p:nvSpPr>
        <p:spPr>
          <a:xfrm>
            <a:off x="7031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5131FF5-631C-42DA-B39D-6069A8EAA355}"/>
              </a:ext>
            </a:extLst>
          </p:cNvPr>
          <p:cNvSpPr/>
          <p:nvPr/>
        </p:nvSpPr>
        <p:spPr>
          <a:xfrm>
            <a:off x="7260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30670129-8CC8-4C16-894D-F9C62D5F90CB}"/>
              </a:ext>
            </a:extLst>
          </p:cNvPr>
          <p:cNvSpPr/>
          <p:nvPr/>
        </p:nvSpPr>
        <p:spPr>
          <a:xfrm>
            <a:off x="7488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4C4D5EA-D6AD-4726-BAA4-A754D077E084}"/>
              </a:ext>
            </a:extLst>
          </p:cNvPr>
          <p:cNvSpPr/>
          <p:nvPr/>
        </p:nvSpPr>
        <p:spPr>
          <a:xfrm>
            <a:off x="7717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D3B05F83-37B5-412D-9EE0-9FA5402C7207}"/>
              </a:ext>
            </a:extLst>
          </p:cNvPr>
          <p:cNvSpPr/>
          <p:nvPr/>
        </p:nvSpPr>
        <p:spPr>
          <a:xfrm>
            <a:off x="7946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CB1A773-A38F-40CA-BBDD-ABDA64C969DB}"/>
              </a:ext>
            </a:extLst>
          </p:cNvPr>
          <p:cNvSpPr/>
          <p:nvPr/>
        </p:nvSpPr>
        <p:spPr>
          <a:xfrm>
            <a:off x="8174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DBB5E8D-CDC3-415F-8C69-01904B7CBE99}"/>
              </a:ext>
            </a:extLst>
          </p:cNvPr>
          <p:cNvSpPr/>
          <p:nvPr/>
        </p:nvSpPr>
        <p:spPr>
          <a:xfrm>
            <a:off x="8403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E5C55DB4-90F4-4CC7-81B1-8BE25C819F44}"/>
              </a:ext>
            </a:extLst>
          </p:cNvPr>
          <p:cNvSpPr/>
          <p:nvPr/>
        </p:nvSpPr>
        <p:spPr>
          <a:xfrm>
            <a:off x="8631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6495FE2-61A8-41C2-B671-238360C4A7A8}"/>
              </a:ext>
            </a:extLst>
          </p:cNvPr>
          <p:cNvSpPr/>
          <p:nvPr/>
        </p:nvSpPr>
        <p:spPr>
          <a:xfrm>
            <a:off x="8860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4474F806-EBCF-4B04-B11D-93ACFC99B9E0}"/>
              </a:ext>
            </a:extLst>
          </p:cNvPr>
          <p:cNvSpPr/>
          <p:nvPr/>
        </p:nvSpPr>
        <p:spPr>
          <a:xfrm>
            <a:off x="9089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75335B82-02DE-4D75-B96C-7FD4C44966EA}"/>
              </a:ext>
            </a:extLst>
          </p:cNvPr>
          <p:cNvSpPr/>
          <p:nvPr/>
        </p:nvSpPr>
        <p:spPr>
          <a:xfrm>
            <a:off x="9317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5433FFC-C3BC-40E1-89AB-10E80F202EBB}"/>
              </a:ext>
            </a:extLst>
          </p:cNvPr>
          <p:cNvSpPr/>
          <p:nvPr/>
        </p:nvSpPr>
        <p:spPr>
          <a:xfrm>
            <a:off x="95463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71D2F945-3A71-4326-9691-F7D696851E63}"/>
              </a:ext>
            </a:extLst>
          </p:cNvPr>
          <p:cNvSpPr/>
          <p:nvPr/>
        </p:nvSpPr>
        <p:spPr>
          <a:xfrm>
            <a:off x="97749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56D6551-4337-4D97-88E4-5F0AF105F19B}"/>
              </a:ext>
            </a:extLst>
          </p:cNvPr>
          <p:cNvSpPr/>
          <p:nvPr/>
        </p:nvSpPr>
        <p:spPr>
          <a:xfrm>
            <a:off x="100035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D57D39B-7505-4EC9-9E22-CFFB51426F7E}"/>
              </a:ext>
            </a:extLst>
          </p:cNvPr>
          <p:cNvSpPr/>
          <p:nvPr/>
        </p:nvSpPr>
        <p:spPr>
          <a:xfrm>
            <a:off x="102321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4727ECEB-DB53-4AA9-AE02-B7E70C215326}"/>
              </a:ext>
            </a:extLst>
          </p:cNvPr>
          <p:cNvSpPr/>
          <p:nvPr/>
        </p:nvSpPr>
        <p:spPr>
          <a:xfrm>
            <a:off x="10460736" y="433474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C7A1AF88-D5DC-4859-848F-311C30668907}"/>
              </a:ext>
            </a:extLst>
          </p:cNvPr>
          <p:cNvSpPr/>
          <p:nvPr/>
        </p:nvSpPr>
        <p:spPr>
          <a:xfrm>
            <a:off x="1545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5438792-75D4-4C2C-9F89-81115ADC3E1E}"/>
              </a:ext>
            </a:extLst>
          </p:cNvPr>
          <p:cNvSpPr/>
          <p:nvPr/>
        </p:nvSpPr>
        <p:spPr>
          <a:xfrm>
            <a:off x="1773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A72740AD-DE68-4E96-B80F-7D28539A1E58}"/>
              </a:ext>
            </a:extLst>
          </p:cNvPr>
          <p:cNvSpPr/>
          <p:nvPr/>
        </p:nvSpPr>
        <p:spPr>
          <a:xfrm>
            <a:off x="2002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AB95A12C-08CE-455E-95E1-938A9B6BE7F8}"/>
              </a:ext>
            </a:extLst>
          </p:cNvPr>
          <p:cNvSpPr/>
          <p:nvPr/>
        </p:nvSpPr>
        <p:spPr>
          <a:xfrm>
            <a:off x="2231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CE70572-443B-420F-A910-0F1F6ABE5A50}"/>
              </a:ext>
            </a:extLst>
          </p:cNvPr>
          <p:cNvSpPr/>
          <p:nvPr/>
        </p:nvSpPr>
        <p:spPr>
          <a:xfrm>
            <a:off x="2459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28D4985-537B-47B9-8DD0-688DF2FB2BBB}"/>
              </a:ext>
            </a:extLst>
          </p:cNvPr>
          <p:cNvSpPr/>
          <p:nvPr/>
        </p:nvSpPr>
        <p:spPr>
          <a:xfrm>
            <a:off x="2688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3900C83-9863-4874-80DF-C55258242033}"/>
              </a:ext>
            </a:extLst>
          </p:cNvPr>
          <p:cNvSpPr/>
          <p:nvPr/>
        </p:nvSpPr>
        <p:spPr>
          <a:xfrm>
            <a:off x="2916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8EF70238-E32B-4A9B-A451-D9B3B1902D86}"/>
              </a:ext>
            </a:extLst>
          </p:cNvPr>
          <p:cNvSpPr/>
          <p:nvPr/>
        </p:nvSpPr>
        <p:spPr>
          <a:xfrm>
            <a:off x="3145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8E78BBD-D6D4-4D85-845B-83A18AEDDB56}"/>
              </a:ext>
            </a:extLst>
          </p:cNvPr>
          <p:cNvSpPr/>
          <p:nvPr/>
        </p:nvSpPr>
        <p:spPr>
          <a:xfrm>
            <a:off x="3374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C1AEF84-970C-4EF3-B987-FC7570AE58C8}"/>
              </a:ext>
            </a:extLst>
          </p:cNvPr>
          <p:cNvSpPr/>
          <p:nvPr/>
        </p:nvSpPr>
        <p:spPr>
          <a:xfrm>
            <a:off x="3602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45D339B-E34C-4E40-93EC-4727CDD96C04}"/>
              </a:ext>
            </a:extLst>
          </p:cNvPr>
          <p:cNvSpPr/>
          <p:nvPr/>
        </p:nvSpPr>
        <p:spPr>
          <a:xfrm>
            <a:off x="3831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1379D3C-CFF4-4F2B-95A2-0CD3A0B1788E}"/>
              </a:ext>
            </a:extLst>
          </p:cNvPr>
          <p:cNvSpPr/>
          <p:nvPr/>
        </p:nvSpPr>
        <p:spPr>
          <a:xfrm>
            <a:off x="4059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5AD94FD-E8EF-4A1D-8C0A-54A722BC46E9}"/>
              </a:ext>
            </a:extLst>
          </p:cNvPr>
          <p:cNvSpPr/>
          <p:nvPr/>
        </p:nvSpPr>
        <p:spPr>
          <a:xfrm>
            <a:off x="4288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FC2B33B-760A-40AF-B382-EC7A93E3DAD3}"/>
              </a:ext>
            </a:extLst>
          </p:cNvPr>
          <p:cNvSpPr/>
          <p:nvPr/>
        </p:nvSpPr>
        <p:spPr>
          <a:xfrm>
            <a:off x="4517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2437C5C1-30AD-4849-A2B1-795E9BDE6029}"/>
              </a:ext>
            </a:extLst>
          </p:cNvPr>
          <p:cNvSpPr/>
          <p:nvPr/>
        </p:nvSpPr>
        <p:spPr>
          <a:xfrm>
            <a:off x="4745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D39E0112-BCA4-40D6-8FC4-B6B21BB3D0ED}"/>
              </a:ext>
            </a:extLst>
          </p:cNvPr>
          <p:cNvSpPr/>
          <p:nvPr/>
        </p:nvSpPr>
        <p:spPr>
          <a:xfrm>
            <a:off x="4974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50637FAB-5E6F-4AB7-87BC-CE5E4F65E6C6}"/>
              </a:ext>
            </a:extLst>
          </p:cNvPr>
          <p:cNvSpPr/>
          <p:nvPr/>
        </p:nvSpPr>
        <p:spPr>
          <a:xfrm>
            <a:off x="5202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3B48A6F8-8041-4FBC-90AB-A464C3C11318}"/>
              </a:ext>
            </a:extLst>
          </p:cNvPr>
          <p:cNvSpPr/>
          <p:nvPr/>
        </p:nvSpPr>
        <p:spPr>
          <a:xfrm>
            <a:off x="5431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E5924218-FB04-4C24-9CBD-796556A4EFE9}"/>
              </a:ext>
            </a:extLst>
          </p:cNvPr>
          <p:cNvSpPr/>
          <p:nvPr/>
        </p:nvSpPr>
        <p:spPr>
          <a:xfrm>
            <a:off x="5660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B6AFD28-6932-4F2E-A181-7D985D4F5449}"/>
              </a:ext>
            </a:extLst>
          </p:cNvPr>
          <p:cNvSpPr/>
          <p:nvPr/>
        </p:nvSpPr>
        <p:spPr>
          <a:xfrm>
            <a:off x="5888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C5B03CD-5645-4811-89E7-9D970FA60E49}"/>
              </a:ext>
            </a:extLst>
          </p:cNvPr>
          <p:cNvSpPr/>
          <p:nvPr/>
        </p:nvSpPr>
        <p:spPr>
          <a:xfrm>
            <a:off x="6117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5C9E4B75-5DC9-44BC-8F4A-50C387EF013A}"/>
              </a:ext>
            </a:extLst>
          </p:cNvPr>
          <p:cNvSpPr/>
          <p:nvPr/>
        </p:nvSpPr>
        <p:spPr>
          <a:xfrm>
            <a:off x="6345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A1A41113-E668-4A30-8942-DD5828E1DC29}"/>
              </a:ext>
            </a:extLst>
          </p:cNvPr>
          <p:cNvSpPr/>
          <p:nvPr/>
        </p:nvSpPr>
        <p:spPr>
          <a:xfrm>
            <a:off x="6574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A95E0B7-A94E-49ED-A0C3-DF0B0C5EB9A7}"/>
              </a:ext>
            </a:extLst>
          </p:cNvPr>
          <p:cNvSpPr/>
          <p:nvPr/>
        </p:nvSpPr>
        <p:spPr>
          <a:xfrm>
            <a:off x="6803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4DB1018A-7B34-4264-95C4-434D225B597C}"/>
              </a:ext>
            </a:extLst>
          </p:cNvPr>
          <p:cNvSpPr/>
          <p:nvPr/>
        </p:nvSpPr>
        <p:spPr>
          <a:xfrm>
            <a:off x="7031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4C8B63-CF75-4EC3-BBA7-CD9C6E9B043B}"/>
              </a:ext>
            </a:extLst>
          </p:cNvPr>
          <p:cNvSpPr/>
          <p:nvPr/>
        </p:nvSpPr>
        <p:spPr>
          <a:xfrm>
            <a:off x="7260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D7A21D2-D257-4073-B53D-CD411EE056D9}"/>
              </a:ext>
            </a:extLst>
          </p:cNvPr>
          <p:cNvSpPr/>
          <p:nvPr/>
        </p:nvSpPr>
        <p:spPr>
          <a:xfrm>
            <a:off x="7488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73F29D4-CD3E-4710-A40D-45F6DE2D6C81}"/>
              </a:ext>
            </a:extLst>
          </p:cNvPr>
          <p:cNvSpPr/>
          <p:nvPr/>
        </p:nvSpPr>
        <p:spPr>
          <a:xfrm>
            <a:off x="7717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F4B89658-983C-42AF-BDA5-302383D6294D}"/>
              </a:ext>
            </a:extLst>
          </p:cNvPr>
          <p:cNvSpPr/>
          <p:nvPr/>
        </p:nvSpPr>
        <p:spPr>
          <a:xfrm>
            <a:off x="7946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409D08D-D586-4253-A675-905874DFB7BD}"/>
              </a:ext>
            </a:extLst>
          </p:cNvPr>
          <p:cNvSpPr/>
          <p:nvPr/>
        </p:nvSpPr>
        <p:spPr>
          <a:xfrm>
            <a:off x="8174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8736225-C692-429A-A773-B74E4C29EB0F}"/>
              </a:ext>
            </a:extLst>
          </p:cNvPr>
          <p:cNvSpPr/>
          <p:nvPr/>
        </p:nvSpPr>
        <p:spPr>
          <a:xfrm>
            <a:off x="8403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55973C4-9FE9-4B85-960E-4584B2962A0C}"/>
              </a:ext>
            </a:extLst>
          </p:cNvPr>
          <p:cNvSpPr/>
          <p:nvPr/>
        </p:nvSpPr>
        <p:spPr>
          <a:xfrm>
            <a:off x="8631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C5AB73B-25D5-4065-9402-A5F9175643C2}"/>
              </a:ext>
            </a:extLst>
          </p:cNvPr>
          <p:cNvSpPr/>
          <p:nvPr/>
        </p:nvSpPr>
        <p:spPr>
          <a:xfrm>
            <a:off x="8860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14DFC07E-99F3-4C90-9DF3-3678ABB25E54}"/>
              </a:ext>
            </a:extLst>
          </p:cNvPr>
          <p:cNvSpPr/>
          <p:nvPr/>
        </p:nvSpPr>
        <p:spPr>
          <a:xfrm>
            <a:off x="9089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AD045C3-5346-4C13-9276-E683C3DC221C}"/>
              </a:ext>
            </a:extLst>
          </p:cNvPr>
          <p:cNvSpPr/>
          <p:nvPr/>
        </p:nvSpPr>
        <p:spPr>
          <a:xfrm>
            <a:off x="9317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6A66E977-1767-4607-AC9B-CB36F7EFB95E}"/>
              </a:ext>
            </a:extLst>
          </p:cNvPr>
          <p:cNvSpPr/>
          <p:nvPr/>
        </p:nvSpPr>
        <p:spPr>
          <a:xfrm>
            <a:off x="95463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35E0A9F4-CC37-45F8-A5D6-753C510A3388}"/>
              </a:ext>
            </a:extLst>
          </p:cNvPr>
          <p:cNvSpPr/>
          <p:nvPr/>
        </p:nvSpPr>
        <p:spPr>
          <a:xfrm>
            <a:off x="97749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7BF4465A-7766-4AAB-8650-1F750DA1E40D}"/>
              </a:ext>
            </a:extLst>
          </p:cNvPr>
          <p:cNvSpPr/>
          <p:nvPr/>
        </p:nvSpPr>
        <p:spPr>
          <a:xfrm>
            <a:off x="100035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3625E009-8866-430F-B78A-082BEDE4DDF9}"/>
              </a:ext>
            </a:extLst>
          </p:cNvPr>
          <p:cNvSpPr/>
          <p:nvPr/>
        </p:nvSpPr>
        <p:spPr>
          <a:xfrm>
            <a:off x="102321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FF5DBC42-3A45-4DDB-91F2-822CCC6CC7C3}"/>
              </a:ext>
            </a:extLst>
          </p:cNvPr>
          <p:cNvSpPr/>
          <p:nvPr/>
        </p:nvSpPr>
        <p:spPr>
          <a:xfrm>
            <a:off x="10460736" y="455153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29051134-B146-4E81-9A4F-132D62E045D0}"/>
              </a:ext>
            </a:extLst>
          </p:cNvPr>
          <p:cNvSpPr/>
          <p:nvPr/>
        </p:nvSpPr>
        <p:spPr>
          <a:xfrm>
            <a:off x="1545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8CE74B9D-6360-429E-82D2-EFD319BDEB8D}"/>
              </a:ext>
            </a:extLst>
          </p:cNvPr>
          <p:cNvSpPr/>
          <p:nvPr/>
        </p:nvSpPr>
        <p:spPr>
          <a:xfrm>
            <a:off x="1773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76700374-3347-449B-B5FB-5215238794EB}"/>
              </a:ext>
            </a:extLst>
          </p:cNvPr>
          <p:cNvSpPr/>
          <p:nvPr/>
        </p:nvSpPr>
        <p:spPr>
          <a:xfrm>
            <a:off x="2002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84BF6F50-4B73-40CB-94DA-007C3CABCE47}"/>
              </a:ext>
            </a:extLst>
          </p:cNvPr>
          <p:cNvSpPr/>
          <p:nvPr/>
        </p:nvSpPr>
        <p:spPr>
          <a:xfrm>
            <a:off x="2231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CFA8C54-480C-4BD4-8144-CBA413A8A5D8}"/>
              </a:ext>
            </a:extLst>
          </p:cNvPr>
          <p:cNvSpPr/>
          <p:nvPr/>
        </p:nvSpPr>
        <p:spPr>
          <a:xfrm>
            <a:off x="2459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71B0EAC-F33A-411C-A086-8709FA01E0CB}"/>
              </a:ext>
            </a:extLst>
          </p:cNvPr>
          <p:cNvSpPr/>
          <p:nvPr/>
        </p:nvSpPr>
        <p:spPr>
          <a:xfrm>
            <a:off x="2688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0F0DC05B-B4D4-4DD5-B856-8B7388D3EBA3}"/>
              </a:ext>
            </a:extLst>
          </p:cNvPr>
          <p:cNvSpPr/>
          <p:nvPr/>
        </p:nvSpPr>
        <p:spPr>
          <a:xfrm>
            <a:off x="2916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CD1A8B42-E7FC-4B84-8EFF-11B4D939C3C8}"/>
              </a:ext>
            </a:extLst>
          </p:cNvPr>
          <p:cNvSpPr/>
          <p:nvPr/>
        </p:nvSpPr>
        <p:spPr>
          <a:xfrm>
            <a:off x="3145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B25C234D-9B94-4773-BF8E-F8A07AF85438}"/>
              </a:ext>
            </a:extLst>
          </p:cNvPr>
          <p:cNvSpPr/>
          <p:nvPr/>
        </p:nvSpPr>
        <p:spPr>
          <a:xfrm>
            <a:off x="3374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4746EF97-3845-4690-94B1-87D9E28D5E5D}"/>
              </a:ext>
            </a:extLst>
          </p:cNvPr>
          <p:cNvSpPr/>
          <p:nvPr/>
        </p:nvSpPr>
        <p:spPr>
          <a:xfrm>
            <a:off x="3602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937344F7-5014-4C0B-B1DD-086BC67AB2F0}"/>
              </a:ext>
            </a:extLst>
          </p:cNvPr>
          <p:cNvSpPr/>
          <p:nvPr/>
        </p:nvSpPr>
        <p:spPr>
          <a:xfrm>
            <a:off x="3831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F6112722-E3D0-4B4F-99A1-A558B10AB75A}"/>
              </a:ext>
            </a:extLst>
          </p:cNvPr>
          <p:cNvSpPr/>
          <p:nvPr/>
        </p:nvSpPr>
        <p:spPr>
          <a:xfrm>
            <a:off x="4059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11D2436F-945A-48A4-BCB4-8B44BE8EAD79}"/>
              </a:ext>
            </a:extLst>
          </p:cNvPr>
          <p:cNvSpPr/>
          <p:nvPr/>
        </p:nvSpPr>
        <p:spPr>
          <a:xfrm>
            <a:off x="4288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70973043-9CEF-4E5E-9528-052640EE312E}"/>
              </a:ext>
            </a:extLst>
          </p:cNvPr>
          <p:cNvSpPr/>
          <p:nvPr/>
        </p:nvSpPr>
        <p:spPr>
          <a:xfrm>
            <a:off x="4517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2619D9CC-2400-4FCB-BD2D-5167F25B26EA}"/>
              </a:ext>
            </a:extLst>
          </p:cNvPr>
          <p:cNvSpPr/>
          <p:nvPr/>
        </p:nvSpPr>
        <p:spPr>
          <a:xfrm>
            <a:off x="4745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C02F77-5D32-4623-B788-075FAD5E083B}"/>
              </a:ext>
            </a:extLst>
          </p:cNvPr>
          <p:cNvSpPr/>
          <p:nvPr/>
        </p:nvSpPr>
        <p:spPr>
          <a:xfrm>
            <a:off x="4974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C73EBEA8-1044-4404-91AA-0FC39C1A4EF0}"/>
              </a:ext>
            </a:extLst>
          </p:cNvPr>
          <p:cNvSpPr/>
          <p:nvPr/>
        </p:nvSpPr>
        <p:spPr>
          <a:xfrm>
            <a:off x="5202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635F9DB-4035-4441-99FF-BE67BABC8F6A}"/>
              </a:ext>
            </a:extLst>
          </p:cNvPr>
          <p:cNvSpPr/>
          <p:nvPr/>
        </p:nvSpPr>
        <p:spPr>
          <a:xfrm>
            <a:off x="5431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6E26CD1F-E978-433A-99FB-269D95A7C4FB}"/>
              </a:ext>
            </a:extLst>
          </p:cNvPr>
          <p:cNvSpPr/>
          <p:nvPr/>
        </p:nvSpPr>
        <p:spPr>
          <a:xfrm>
            <a:off x="5660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3023B2A-740F-4206-935E-6C085DC13655}"/>
              </a:ext>
            </a:extLst>
          </p:cNvPr>
          <p:cNvSpPr/>
          <p:nvPr/>
        </p:nvSpPr>
        <p:spPr>
          <a:xfrm>
            <a:off x="5888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DF27AED-2FC3-4453-8069-804161338A54}"/>
              </a:ext>
            </a:extLst>
          </p:cNvPr>
          <p:cNvSpPr/>
          <p:nvPr/>
        </p:nvSpPr>
        <p:spPr>
          <a:xfrm>
            <a:off x="6117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CBC32D67-08F8-48BF-B2EE-2BA31B083AC2}"/>
              </a:ext>
            </a:extLst>
          </p:cNvPr>
          <p:cNvSpPr/>
          <p:nvPr/>
        </p:nvSpPr>
        <p:spPr>
          <a:xfrm>
            <a:off x="6345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F4E3122-329E-4FEC-82E4-B8DA5DAFDACD}"/>
              </a:ext>
            </a:extLst>
          </p:cNvPr>
          <p:cNvSpPr/>
          <p:nvPr/>
        </p:nvSpPr>
        <p:spPr>
          <a:xfrm>
            <a:off x="6574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780AE351-40AF-4866-8492-32D1EC96B646}"/>
              </a:ext>
            </a:extLst>
          </p:cNvPr>
          <p:cNvSpPr/>
          <p:nvPr/>
        </p:nvSpPr>
        <p:spPr>
          <a:xfrm>
            <a:off x="6803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39E7C00D-8CD3-4E0E-B4FB-ED7F1D5C823A}"/>
              </a:ext>
            </a:extLst>
          </p:cNvPr>
          <p:cNvSpPr/>
          <p:nvPr/>
        </p:nvSpPr>
        <p:spPr>
          <a:xfrm>
            <a:off x="7031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EE4925B-2A4C-4801-9407-B2A42EAC85B4}"/>
              </a:ext>
            </a:extLst>
          </p:cNvPr>
          <p:cNvSpPr/>
          <p:nvPr/>
        </p:nvSpPr>
        <p:spPr>
          <a:xfrm>
            <a:off x="7260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4041747-9C15-4AC2-AA88-BABF6F5D3EE4}"/>
              </a:ext>
            </a:extLst>
          </p:cNvPr>
          <p:cNvSpPr/>
          <p:nvPr/>
        </p:nvSpPr>
        <p:spPr>
          <a:xfrm>
            <a:off x="7488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673D47-7146-4CAE-98BE-FEFDDE30C4C0}"/>
              </a:ext>
            </a:extLst>
          </p:cNvPr>
          <p:cNvSpPr/>
          <p:nvPr/>
        </p:nvSpPr>
        <p:spPr>
          <a:xfrm>
            <a:off x="7717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D9F3737C-A88E-4F04-9C95-3B15A6B6FFD2}"/>
              </a:ext>
            </a:extLst>
          </p:cNvPr>
          <p:cNvSpPr/>
          <p:nvPr/>
        </p:nvSpPr>
        <p:spPr>
          <a:xfrm>
            <a:off x="7946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A4CC5CC-93AC-48C6-9576-E796929796C1}"/>
              </a:ext>
            </a:extLst>
          </p:cNvPr>
          <p:cNvSpPr/>
          <p:nvPr/>
        </p:nvSpPr>
        <p:spPr>
          <a:xfrm>
            <a:off x="8174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4EBA823-FA9C-4692-A8DE-7981E13D635C}"/>
              </a:ext>
            </a:extLst>
          </p:cNvPr>
          <p:cNvSpPr/>
          <p:nvPr/>
        </p:nvSpPr>
        <p:spPr>
          <a:xfrm>
            <a:off x="8403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CD2804C5-E10E-486B-8A2A-D2F1DF6F5A38}"/>
              </a:ext>
            </a:extLst>
          </p:cNvPr>
          <p:cNvSpPr/>
          <p:nvPr/>
        </p:nvSpPr>
        <p:spPr>
          <a:xfrm>
            <a:off x="8631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BF02937-4A3E-48E1-8602-34B17CDCBEFC}"/>
              </a:ext>
            </a:extLst>
          </p:cNvPr>
          <p:cNvSpPr/>
          <p:nvPr/>
        </p:nvSpPr>
        <p:spPr>
          <a:xfrm>
            <a:off x="8860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CD34B00B-7A2C-4AB2-924B-86FB2AC83EEE}"/>
              </a:ext>
            </a:extLst>
          </p:cNvPr>
          <p:cNvSpPr/>
          <p:nvPr/>
        </p:nvSpPr>
        <p:spPr>
          <a:xfrm>
            <a:off x="9089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30243EC-1C32-4A74-ABFB-EB125C0FB26A}"/>
              </a:ext>
            </a:extLst>
          </p:cNvPr>
          <p:cNvSpPr/>
          <p:nvPr/>
        </p:nvSpPr>
        <p:spPr>
          <a:xfrm>
            <a:off x="9317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B4070FA-5F36-4E63-879E-997ECA0A6AF0}"/>
              </a:ext>
            </a:extLst>
          </p:cNvPr>
          <p:cNvSpPr/>
          <p:nvPr/>
        </p:nvSpPr>
        <p:spPr>
          <a:xfrm>
            <a:off x="95463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1CAE4264-8372-4772-9393-0FB36FBC9CD9}"/>
              </a:ext>
            </a:extLst>
          </p:cNvPr>
          <p:cNvSpPr/>
          <p:nvPr/>
        </p:nvSpPr>
        <p:spPr>
          <a:xfrm>
            <a:off x="97749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21CCCB0-7B91-4BA8-B5B8-746486189CBE}"/>
              </a:ext>
            </a:extLst>
          </p:cNvPr>
          <p:cNvSpPr/>
          <p:nvPr/>
        </p:nvSpPr>
        <p:spPr>
          <a:xfrm>
            <a:off x="100035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B8E19E9-E04F-466B-8694-9598D6C84D90}"/>
              </a:ext>
            </a:extLst>
          </p:cNvPr>
          <p:cNvSpPr/>
          <p:nvPr/>
        </p:nvSpPr>
        <p:spPr>
          <a:xfrm>
            <a:off x="102321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7825693E-4971-4A6F-823C-6A8F5E5259A7}"/>
              </a:ext>
            </a:extLst>
          </p:cNvPr>
          <p:cNvSpPr/>
          <p:nvPr/>
        </p:nvSpPr>
        <p:spPr>
          <a:xfrm>
            <a:off x="10460736" y="4723237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4A3547D4-B3C1-4240-AEC7-64E4E20D2B19}"/>
              </a:ext>
            </a:extLst>
          </p:cNvPr>
          <p:cNvSpPr/>
          <p:nvPr/>
        </p:nvSpPr>
        <p:spPr>
          <a:xfrm>
            <a:off x="1545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31BF56F-95A2-4061-AC5E-A855337B7DBF}"/>
              </a:ext>
            </a:extLst>
          </p:cNvPr>
          <p:cNvSpPr/>
          <p:nvPr/>
        </p:nvSpPr>
        <p:spPr>
          <a:xfrm>
            <a:off x="1773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CC7394DD-BF2F-4764-B7B1-8FF183181D1D}"/>
              </a:ext>
            </a:extLst>
          </p:cNvPr>
          <p:cNvSpPr/>
          <p:nvPr/>
        </p:nvSpPr>
        <p:spPr>
          <a:xfrm>
            <a:off x="2002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848E68D-A0BD-4805-9D2E-1F647E6B1683}"/>
              </a:ext>
            </a:extLst>
          </p:cNvPr>
          <p:cNvSpPr/>
          <p:nvPr/>
        </p:nvSpPr>
        <p:spPr>
          <a:xfrm>
            <a:off x="2231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851CBC7F-1369-490A-964F-45BB6BE70D39}"/>
              </a:ext>
            </a:extLst>
          </p:cNvPr>
          <p:cNvSpPr/>
          <p:nvPr/>
        </p:nvSpPr>
        <p:spPr>
          <a:xfrm>
            <a:off x="2459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A70BDE0-EC19-4803-AF09-924AED9533B8}"/>
              </a:ext>
            </a:extLst>
          </p:cNvPr>
          <p:cNvSpPr/>
          <p:nvPr/>
        </p:nvSpPr>
        <p:spPr>
          <a:xfrm>
            <a:off x="2688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C381D41-93F2-4F8D-B7A0-CBB8D9B5857A}"/>
              </a:ext>
            </a:extLst>
          </p:cNvPr>
          <p:cNvSpPr/>
          <p:nvPr/>
        </p:nvSpPr>
        <p:spPr>
          <a:xfrm>
            <a:off x="2916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F058CEF9-3A85-41DD-B16B-55198AF0EFF4}"/>
              </a:ext>
            </a:extLst>
          </p:cNvPr>
          <p:cNvSpPr/>
          <p:nvPr/>
        </p:nvSpPr>
        <p:spPr>
          <a:xfrm>
            <a:off x="3145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26C6B336-F4CC-45E2-AFBB-EFC1DE2F29E1}"/>
              </a:ext>
            </a:extLst>
          </p:cNvPr>
          <p:cNvSpPr/>
          <p:nvPr/>
        </p:nvSpPr>
        <p:spPr>
          <a:xfrm>
            <a:off x="3374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63ED1C97-FA0C-41CD-9E53-52ED7575A11A}"/>
              </a:ext>
            </a:extLst>
          </p:cNvPr>
          <p:cNvSpPr/>
          <p:nvPr/>
        </p:nvSpPr>
        <p:spPr>
          <a:xfrm>
            <a:off x="3602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81BAC63-F33B-4524-A7D3-5622A1D626A1}"/>
              </a:ext>
            </a:extLst>
          </p:cNvPr>
          <p:cNvSpPr/>
          <p:nvPr/>
        </p:nvSpPr>
        <p:spPr>
          <a:xfrm>
            <a:off x="3831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0CF07DDA-8223-4AC4-822E-B0A40BDAF15C}"/>
              </a:ext>
            </a:extLst>
          </p:cNvPr>
          <p:cNvSpPr/>
          <p:nvPr/>
        </p:nvSpPr>
        <p:spPr>
          <a:xfrm>
            <a:off x="4059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025E29B-B4EA-4AAD-AC09-6FF775294DF0}"/>
              </a:ext>
            </a:extLst>
          </p:cNvPr>
          <p:cNvSpPr/>
          <p:nvPr/>
        </p:nvSpPr>
        <p:spPr>
          <a:xfrm>
            <a:off x="4288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E6624DDE-98A6-4A6F-B755-79F4F1820F80}"/>
              </a:ext>
            </a:extLst>
          </p:cNvPr>
          <p:cNvSpPr/>
          <p:nvPr/>
        </p:nvSpPr>
        <p:spPr>
          <a:xfrm>
            <a:off x="4517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1700F07E-374E-46C1-A8DB-D22481A47DED}"/>
              </a:ext>
            </a:extLst>
          </p:cNvPr>
          <p:cNvSpPr/>
          <p:nvPr/>
        </p:nvSpPr>
        <p:spPr>
          <a:xfrm>
            <a:off x="4745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2285A7E1-6B08-44B6-8300-8F13600298E4}"/>
              </a:ext>
            </a:extLst>
          </p:cNvPr>
          <p:cNvSpPr/>
          <p:nvPr/>
        </p:nvSpPr>
        <p:spPr>
          <a:xfrm>
            <a:off x="4974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6A111972-1AF8-4757-9316-36932742EE83}"/>
              </a:ext>
            </a:extLst>
          </p:cNvPr>
          <p:cNvSpPr/>
          <p:nvPr/>
        </p:nvSpPr>
        <p:spPr>
          <a:xfrm>
            <a:off x="5202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B5950ED7-A135-4DD3-887B-25075F06C87D}"/>
              </a:ext>
            </a:extLst>
          </p:cNvPr>
          <p:cNvSpPr/>
          <p:nvPr/>
        </p:nvSpPr>
        <p:spPr>
          <a:xfrm>
            <a:off x="5431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6D84A58-6F62-44E7-A9C3-2BB8CFD2C7A7}"/>
              </a:ext>
            </a:extLst>
          </p:cNvPr>
          <p:cNvSpPr/>
          <p:nvPr/>
        </p:nvSpPr>
        <p:spPr>
          <a:xfrm>
            <a:off x="5660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E6E7606E-A1A2-44DA-9B7E-CADE5F517F4E}"/>
              </a:ext>
            </a:extLst>
          </p:cNvPr>
          <p:cNvSpPr/>
          <p:nvPr/>
        </p:nvSpPr>
        <p:spPr>
          <a:xfrm>
            <a:off x="5888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DD1DC2CE-1C4D-4875-BE3D-3957C071293D}"/>
              </a:ext>
            </a:extLst>
          </p:cNvPr>
          <p:cNvSpPr/>
          <p:nvPr/>
        </p:nvSpPr>
        <p:spPr>
          <a:xfrm>
            <a:off x="6117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F997EF-4806-4F21-8418-92154DBE5CE7}"/>
              </a:ext>
            </a:extLst>
          </p:cNvPr>
          <p:cNvSpPr/>
          <p:nvPr/>
        </p:nvSpPr>
        <p:spPr>
          <a:xfrm>
            <a:off x="6345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FE350A7-2690-4A0F-B57F-E64BCEE46EA0}"/>
              </a:ext>
            </a:extLst>
          </p:cNvPr>
          <p:cNvSpPr/>
          <p:nvPr/>
        </p:nvSpPr>
        <p:spPr>
          <a:xfrm>
            <a:off x="6574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F4246EA5-4DA2-4E5B-99E7-31017B186565}"/>
              </a:ext>
            </a:extLst>
          </p:cNvPr>
          <p:cNvSpPr/>
          <p:nvPr/>
        </p:nvSpPr>
        <p:spPr>
          <a:xfrm>
            <a:off x="6803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AB52071-ED0C-448A-969A-A297153CFF15}"/>
              </a:ext>
            </a:extLst>
          </p:cNvPr>
          <p:cNvSpPr/>
          <p:nvPr/>
        </p:nvSpPr>
        <p:spPr>
          <a:xfrm>
            <a:off x="7031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11BFAC91-1DA5-4FEB-B30D-D3C8BD3C1084}"/>
              </a:ext>
            </a:extLst>
          </p:cNvPr>
          <p:cNvSpPr/>
          <p:nvPr/>
        </p:nvSpPr>
        <p:spPr>
          <a:xfrm>
            <a:off x="7260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B8110A39-BCBD-4690-94AB-A779460DA1CF}"/>
              </a:ext>
            </a:extLst>
          </p:cNvPr>
          <p:cNvSpPr/>
          <p:nvPr/>
        </p:nvSpPr>
        <p:spPr>
          <a:xfrm>
            <a:off x="7488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9595C296-62D6-4CF6-8564-997A5ABD8A8B}"/>
              </a:ext>
            </a:extLst>
          </p:cNvPr>
          <p:cNvSpPr/>
          <p:nvPr/>
        </p:nvSpPr>
        <p:spPr>
          <a:xfrm>
            <a:off x="7717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FDCA55A0-5DF1-4582-AE85-AE5BFD01640D}"/>
              </a:ext>
            </a:extLst>
          </p:cNvPr>
          <p:cNvSpPr/>
          <p:nvPr/>
        </p:nvSpPr>
        <p:spPr>
          <a:xfrm>
            <a:off x="7946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07485CCF-14F0-4738-BEB1-69D6967D02A4}"/>
              </a:ext>
            </a:extLst>
          </p:cNvPr>
          <p:cNvSpPr/>
          <p:nvPr/>
        </p:nvSpPr>
        <p:spPr>
          <a:xfrm>
            <a:off x="8174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4F4FA00A-A607-4A38-BD56-53C14FED7860}"/>
              </a:ext>
            </a:extLst>
          </p:cNvPr>
          <p:cNvSpPr/>
          <p:nvPr/>
        </p:nvSpPr>
        <p:spPr>
          <a:xfrm>
            <a:off x="8403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2244CB1-50F6-4974-842F-46CA9305C86A}"/>
              </a:ext>
            </a:extLst>
          </p:cNvPr>
          <p:cNvSpPr/>
          <p:nvPr/>
        </p:nvSpPr>
        <p:spPr>
          <a:xfrm>
            <a:off x="8631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238728FC-05B1-4CF3-8F2D-E4028B2A023E}"/>
              </a:ext>
            </a:extLst>
          </p:cNvPr>
          <p:cNvSpPr/>
          <p:nvPr/>
        </p:nvSpPr>
        <p:spPr>
          <a:xfrm>
            <a:off x="8860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B6671A10-E300-4DC5-8EFE-5C7BD89FB14B}"/>
              </a:ext>
            </a:extLst>
          </p:cNvPr>
          <p:cNvSpPr/>
          <p:nvPr/>
        </p:nvSpPr>
        <p:spPr>
          <a:xfrm>
            <a:off x="9089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6F86147-928E-473F-BCC5-AD3912E8F75E}"/>
              </a:ext>
            </a:extLst>
          </p:cNvPr>
          <p:cNvSpPr/>
          <p:nvPr/>
        </p:nvSpPr>
        <p:spPr>
          <a:xfrm>
            <a:off x="9317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05A8BDFB-41F6-4769-90B0-AB6392A82DF3}"/>
              </a:ext>
            </a:extLst>
          </p:cNvPr>
          <p:cNvSpPr/>
          <p:nvPr/>
        </p:nvSpPr>
        <p:spPr>
          <a:xfrm>
            <a:off x="95463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42EA7E1-5D88-4011-9E68-3835A2212396}"/>
              </a:ext>
            </a:extLst>
          </p:cNvPr>
          <p:cNvSpPr/>
          <p:nvPr/>
        </p:nvSpPr>
        <p:spPr>
          <a:xfrm>
            <a:off x="97749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7A41A0B-A322-4793-9B4D-F50E3E8004C4}"/>
              </a:ext>
            </a:extLst>
          </p:cNvPr>
          <p:cNvSpPr/>
          <p:nvPr/>
        </p:nvSpPr>
        <p:spPr>
          <a:xfrm>
            <a:off x="100035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61FD06-3ACA-4B3B-8AD7-2F4C91A77500}"/>
              </a:ext>
            </a:extLst>
          </p:cNvPr>
          <p:cNvSpPr/>
          <p:nvPr/>
        </p:nvSpPr>
        <p:spPr>
          <a:xfrm>
            <a:off x="102321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DB928C2-9C9B-49E7-BEF8-3652D007DFCC}"/>
              </a:ext>
            </a:extLst>
          </p:cNvPr>
          <p:cNvSpPr/>
          <p:nvPr/>
        </p:nvSpPr>
        <p:spPr>
          <a:xfrm>
            <a:off x="10460736" y="490388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7D3C917C-AFC2-4B4B-9604-F66A5B526923}"/>
              </a:ext>
            </a:extLst>
          </p:cNvPr>
          <p:cNvSpPr/>
          <p:nvPr/>
        </p:nvSpPr>
        <p:spPr>
          <a:xfrm>
            <a:off x="1545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26D5B6E7-A630-47A5-919D-D168F0AEB358}"/>
              </a:ext>
            </a:extLst>
          </p:cNvPr>
          <p:cNvSpPr/>
          <p:nvPr/>
        </p:nvSpPr>
        <p:spPr>
          <a:xfrm>
            <a:off x="1773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A943BF71-1823-4C10-9A23-C0510728291E}"/>
              </a:ext>
            </a:extLst>
          </p:cNvPr>
          <p:cNvSpPr/>
          <p:nvPr/>
        </p:nvSpPr>
        <p:spPr>
          <a:xfrm>
            <a:off x="2002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E4C6A7D-88A6-42BF-AE58-BE64F2987672}"/>
              </a:ext>
            </a:extLst>
          </p:cNvPr>
          <p:cNvSpPr/>
          <p:nvPr/>
        </p:nvSpPr>
        <p:spPr>
          <a:xfrm>
            <a:off x="2231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FB95C103-02F4-4E17-BB38-9EADFE1F150A}"/>
              </a:ext>
            </a:extLst>
          </p:cNvPr>
          <p:cNvSpPr/>
          <p:nvPr/>
        </p:nvSpPr>
        <p:spPr>
          <a:xfrm>
            <a:off x="2459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AF407E5C-7127-4A9A-80D1-509C0DBCFF01}"/>
              </a:ext>
            </a:extLst>
          </p:cNvPr>
          <p:cNvSpPr/>
          <p:nvPr/>
        </p:nvSpPr>
        <p:spPr>
          <a:xfrm>
            <a:off x="2688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8607E717-4034-4513-B5BF-66715E98E73C}"/>
              </a:ext>
            </a:extLst>
          </p:cNvPr>
          <p:cNvSpPr/>
          <p:nvPr/>
        </p:nvSpPr>
        <p:spPr>
          <a:xfrm>
            <a:off x="2916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95CC08-CA5D-4443-824F-6F8D9B093772}"/>
              </a:ext>
            </a:extLst>
          </p:cNvPr>
          <p:cNvSpPr/>
          <p:nvPr/>
        </p:nvSpPr>
        <p:spPr>
          <a:xfrm>
            <a:off x="3145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D652709-2820-4DA1-9CD1-FAA1BB19E21A}"/>
              </a:ext>
            </a:extLst>
          </p:cNvPr>
          <p:cNvSpPr/>
          <p:nvPr/>
        </p:nvSpPr>
        <p:spPr>
          <a:xfrm>
            <a:off x="3374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EEF4F063-876D-4EDF-8BA9-01A46AAE15D3}"/>
              </a:ext>
            </a:extLst>
          </p:cNvPr>
          <p:cNvSpPr/>
          <p:nvPr/>
        </p:nvSpPr>
        <p:spPr>
          <a:xfrm>
            <a:off x="3602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718AB972-7E5F-4191-8E3D-214FEC9BAB78}"/>
              </a:ext>
            </a:extLst>
          </p:cNvPr>
          <p:cNvSpPr/>
          <p:nvPr/>
        </p:nvSpPr>
        <p:spPr>
          <a:xfrm>
            <a:off x="3831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171383F-FCF2-4865-8BC9-E3A8DE530727}"/>
              </a:ext>
            </a:extLst>
          </p:cNvPr>
          <p:cNvSpPr/>
          <p:nvPr/>
        </p:nvSpPr>
        <p:spPr>
          <a:xfrm>
            <a:off x="4059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51646173-0F2A-4971-8AAA-93E62FDC4D21}"/>
              </a:ext>
            </a:extLst>
          </p:cNvPr>
          <p:cNvSpPr/>
          <p:nvPr/>
        </p:nvSpPr>
        <p:spPr>
          <a:xfrm>
            <a:off x="4288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15C1C74A-4279-4326-B4E3-35BC5A614F8E}"/>
              </a:ext>
            </a:extLst>
          </p:cNvPr>
          <p:cNvSpPr/>
          <p:nvPr/>
        </p:nvSpPr>
        <p:spPr>
          <a:xfrm>
            <a:off x="4517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A19E8F49-8B56-4EC7-A156-CBE7AA169BFA}"/>
              </a:ext>
            </a:extLst>
          </p:cNvPr>
          <p:cNvSpPr/>
          <p:nvPr/>
        </p:nvSpPr>
        <p:spPr>
          <a:xfrm>
            <a:off x="4745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A9FC449D-ABBD-40C2-B439-E09C3A056B1E}"/>
              </a:ext>
            </a:extLst>
          </p:cNvPr>
          <p:cNvSpPr/>
          <p:nvPr/>
        </p:nvSpPr>
        <p:spPr>
          <a:xfrm>
            <a:off x="4974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CED23037-89C1-4F86-A58C-859FC438D456}"/>
              </a:ext>
            </a:extLst>
          </p:cNvPr>
          <p:cNvSpPr/>
          <p:nvPr/>
        </p:nvSpPr>
        <p:spPr>
          <a:xfrm>
            <a:off x="5202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EA6AD230-5F55-4587-8773-44269AF0A5FF}"/>
              </a:ext>
            </a:extLst>
          </p:cNvPr>
          <p:cNvSpPr/>
          <p:nvPr/>
        </p:nvSpPr>
        <p:spPr>
          <a:xfrm>
            <a:off x="5431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90979974-480C-43C9-BB2F-7BC805BECFBF}"/>
              </a:ext>
            </a:extLst>
          </p:cNvPr>
          <p:cNvSpPr/>
          <p:nvPr/>
        </p:nvSpPr>
        <p:spPr>
          <a:xfrm>
            <a:off x="5660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B728958-A49F-4535-9296-54568B09B6C5}"/>
              </a:ext>
            </a:extLst>
          </p:cNvPr>
          <p:cNvSpPr/>
          <p:nvPr/>
        </p:nvSpPr>
        <p:spPr>
          <a:xfrm>
            <a:off x="5888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1247452C-8073-4313-88BF-5DBE2A77CA30}"/>
              </a:ext>
            </a:extLst>
          </p:cNvPr>
          <p:cNvSpPr/>
          <p:nvPr/>
        </p:nvSpPr>
        <p:spPr>
          <a:xfrm>
            <a:off x="6117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C8CB9344-546D-4C41-8CDC-8F0EDB01EAE5}"/>
              </a:ext>
            </a:extLst>
          </p:cNvPr>
          <p:cNvSpPr/>
          <p:nvPr/>
        </p:nvSpPr>
        <p:spPr>
          <a:xfrm>
            <a:off x="6345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4A03ABFA-2535-4CC9-AFAD-D4E661602269}"/>
              </a:ext>
            </a:extLst>
          </p:cNvPr>
          <p:cNvSpPr/>
          <p:nvPr/>
        </p:nvSpPr>
        <p:spPr>
          <a:xfrm>
            <a:off x="6574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B85E4ECA-EAEA-4CC6-A198-EC79E4D17B7F}"/>
              </a:ext>
            </a:extLst>
          </p:cNvPr>
          <p:cNvSpPr/>
          <p:nvPr/>
        </p:nvSpPr>
        <p:spPr>
          <a:xfrm>
            <a:off x="6803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98028854-1387-4D96-9655-9CCEC415A888}"/>
              </a:ext>
            </a:extLst>
          </p:cNvPr>
          <p:cNvSpPr/>
          <p:nvPr/>
        </p:nvSpPr>
        <p:spPr>
          <a:xfrm>
            <a:off x="7031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BABF9A0A-1A17-4E9C-AC0D-7BE995EF6269}"/>
              </a:ext>
            </a:extLst>
          </p:cNvPr>
          <p:cNvSpPr/>
          <p:nvPr/>
        </p:nvSpPr>
        <p:spPr>
          <a:xfrm>
            <a:off x="7260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BAD9179A-9549-458A-BC73-A8E088E70B02}"/>
              </a:ext>
            </a:extLst>
          </p:cNvPr>
          <p:cNvSpPr/>
          <p:nvPr/>
        </p:nvSpPr>
        <p:spPr>
          <a:xfrm>
            <a:off x="7488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CE216B1A-2197-46CC-939A-78B64D950572}"/>
              </a:ext>
            </a:extLst>
          </p:cNvPr>
          <p:cNvSpPr/>
          <p:nvPr/>
        </p:nvSpPr>
        <p:spPr>
          <a:xfrm>
            <a:off x="7717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7B103EA8-35E7-4A4E-8CA1-D6FCFEDAE2C1}"/>
              </a:ext>
            </a:extLst>
          </p:cNvPr>
          <p:cNvSpPr/>
          <p:nvPr/>
        </p:nvSpPr>
        <p:spPr>
          <a:xfrm>
            <a:off x="7946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C47819BD-ED74-4BB4-9C8F-050DAAA20F31}"/>
              </a:ext>
            </a:extLst>
          </p:cNvPr>
          <p:cNvSpPr/>
          <p:nvPr/>
        </p:nvSpPr>
        <p:spPr>
          <a:xfrm>
            <a:off x="8174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3D9E991F-5162-471A-A4F8-D3A5D7208907}"/>
              </a:ext>
            </a:extLst>
          </p:cNvPr>
          <p:cNvSpPr/>
          <p:nvPr/>
        </p:nvSpPr>
        <p:spPr>
          <a:xfrm>
            <a:off x="8403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604463C-6F2B-4507-9513-3014B5F9F00A}"/>
              </a:ext>
            </a:extLst>
          </p:cNvPr>
          <p:cNvSpPr/>
          <p:nvPr/>
        </p:nvSpPr>
        <p:spPr>
          <a:xfrm>
            <a:off x="8631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9C9C12DA-F47C-44A2-866A-A711321DE0C8}"/>
              </a:ext>
            </a:extLst>
          </p:cNvPr>
          <p:cNvSpPr/>
          <p:nvPr/>
        </p:nvSpPr>
        <p:spPr>
          <a:xfrm>
            <a:off x="8860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26853E1-6A5D-4B58-90AB-AD9FB8C525E9}"/>
              </a:ext>
            </a:extLst>
          </p:cNvPr>
          <p:cNvSpPr/>
          <p:nvPr/>
        </p:nvSpPr>
        <p:spPr>
          <a:xfrm>
            <a:off x="9089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2507D439-5652-4AFD-8807-8CE0618312AC}"/>
              </a:ext>
            </a:extLst>
          </p:cNvPr>
          <p:cNvSpPr/>
          <p:nvPr/>
        </p:nvSpPr>
        <p:spPr>
          <a:xfrm>
            <a:off x="9317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B7EE9CCB-BD6C-481A-A170-51855650DB74}"/>
              </a:ext>
            </a:extLst>
          </p:cNvPr>
          <p:cNvSpPr/>
          <p:nvPr/>
        </p:nvSpPr>
        <p:spPr>
          <a:xfrm>
            <a:off x="95463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21E4B5FA-02DB-4D36-A078-D016A34335A8}"/>
              </a:ext>
            </a:extLst>
          </p:cNvPr>
          <p:cNvSpPr/>
          <p:nvPr/>
        </p:nvSpPr>
        <p:spPr>
          <a:xfrm>
            <a:off x="97749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034249F-FC96-4DEB-9888-C94709CCA80C}"/>
              </a:ext>
            </a:extLst>
          </p:cNvPr>
          <p:cNvSpPr/>
          <p:nvPr/>
        </p:nvSpPr>
        <p:spPr>
          <a:xfrm>
            <a:off x="100035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231D9126-ADD2-4E12-B09D-24FE90395C97}"/>
              </a:ext>
            </a:extLst>
          </p:cNvPr>
          <p:cNvSpPr/>
          <p:nvPr/>
        </p:nvSpPr>
        <p:spPr>
          <a:xfrm>
            <a:off x="102321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F3B1DFA-864D-4695-9C71-04F073C0C2A2}"/>
              </a:ext>
            </a:extLst>
          </p:cNvPr>
          <p:cNvSpPr/>
          <p:nvPr/>
        </p:nvSpPr>
        <p:spPr>
          <a:xfrm>
            <a:off x="10460736" y="5120676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A1FEC94D-9E2B-4ADF-A4AE-323C12BD4DD4}"/>
              </a:ext>
            </a:extLst>
          </p:cNvPr>
          <p:cNvSpPr/>
          <p:nvPr/>
        </p:nvSpPr>
        <p:spPr>
          <a:xfrm>
            <a:off x="15453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6AA77B1A-190D-45C9-9476-877C7138F0DC}"/>
              </a:ext>
            </a:extLst>
          </p:cNvPr>
          <p:cNvSpPr/>
          <p:nvPr/>
        </p:nvSpPr>
        <p:spPr>
          <a:xfrm>
            <a:off x="17739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FC75A32F-1048-407B-9970-0988CCCBD950}"/>
              </a:ext>
            </a:extLst>
          </p:cNvPr>
          <p:cNvSpPr/>
          <p:nvPr/>
        </p:nvSpPr>
        <p:spPr>
          <a:xfrm>
            <a:off x="20025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87EB101B-1048-43B4-9B7B-372E0D48F567}"/>
              </a:ext>
            </a:extLst>
          </p:cNvPr>
          <p:cNvSpPr/>
          <p:nvPr/>
        </p:nvSpPr>
        <p:spPr>
          <a:xfrm>
            <a:off x="22311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842FCD16-C4B1-43E4-88AF-B4BEB3323DAE}"/>
              </a:ext>
            </a:extLst>
          </p:cNvPr>
          <p:cNvSpPr/>
          <p:nvPr/>
        </p:nvSpPr>
        <p:spPr>
          <a:xfrm>
            <a:off x="24597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C5662380-1957-4FCE-85DA-2ED3E71C26DA}"/>
              </a:ext>
            </a:extLst>
          </p:cNvPr>
          <p:cNvSpPr/>
          <p:nvPr/>
        </p:nvSpPr>
        <p:spPr>
          <a:xfrm>
            <a:off x="26883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EB79865-DBF9-45A5-8932-2250EB6F2DD2}"/>
              </a:ext>
            </a:extLst>
          </p:cNvPr>
          <p:cNvSpPr/>
          <p:nvPr/>
        </p:nvSpPr>
        <p:spPr>
          <a:xfrm>
            <a:off x="29169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7934AF7A-DC3F-437B-BFB5-7674417D2E0A}"/>
              </a:ext>
            </a:extLst>
          </p:cNvPr>
          <p:cNvSpPr/>
          <p:nvPr/>
        </p:nvSpPr>
        <p:spPr>
          <a:xfrm>
            <a:off x="31455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474FA7B0-8A09-4C71-AB92-617667FC90DF}"/>
              </a:ext>
            </a:extLst>
          </p:cNvPr>
          <p:cNvSpPr/>
          <p:nvPr/>
        </p:nvSpPr>
        <p:spPr>
          <a:xfrm>
            <a:off x="3374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8DACFCE8-896C-42BD-B4ED-1BD86E17CA77}"/>
              </a:ext>
            </a:extLst>
          </p:cNvPr>
          <p:cNvSpPr/>
          <p:nvPr/>
        </p:nvSpPr>
        <p:spPr>
          <a:xfrm>
            <a:off x="3602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EB3B437F-B21D-400A-9E7A-2B864E7DBFA4}"/>
              </a:ext>
            </a:extLst>
          </p:cNvPr>
          <p:cNvSpPr/>
          <p:nvPr/>
        </p:nvSpPr>
        <p:spPr>
          <a:xfrm>
            <a:off x="38313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8CBD1121-0AF2-4711-AF9D-F4360CF2FE02}"/>
              </a:ext>
            </a:extLst>
          </p:cNvPr>
          <p:cNvSpPr/>
          <p:nvPr/>
        </p:nvSpPr>
        <p:spPr>
          <a:xfrm>
            <a:off x="40599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AFC151CD-EC50-454A-BB2D-273BC1158747}"/>
              </a:ext>
            </a:extLst>
          </p:cNvPr>
          <p:cNvSpPr/>
          <p:nvPr/>
        </p:nvSpPr>
        <p:spPr>
          <a:xfrm>
            <a:off x="42885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008E282E-092E-4D67-97C0-0BC9CEA670ED}"/>
              </a:ext>
            </a:extLst>
          </p:cNvPr>
          <p:cNvSpPr/>
          <p:nvPr/>
        </p:nvSpPr>
        <p:spPr>
          <a:xfrm>
            <a:off x="4517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AF691C77-5B05-4895-A22F-14D1D39FB63D}"/>
              </a:ext>
            </a:extLst>
          </p:cNvPr>
          <p:cNvSpPr/>
          <p:nvPr/>
        </p:nvSpPr>
        <p:spPr>
          <a:xfrm>
            <a:off x="4745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0ECC987-C816-4333-B7DD-232AC2430ADF}"/>
              </a:ext>
            </a:extLst>
          </p:cNvPr>
          <p:cNvSpPr/>
          <p:nvPr/>
        </p:nvSpPr>
        <p:spPr>
          <a:xfrm>
            <a:off x="49743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FD7BF26D-F8B7-4CA4-BCF6-E892F01DB456}"/>
              </a:ext>
            </a:extLst>
          </p:cNvPr>
          <p:cNvSpPr/>
          <p:nvPr/>
        </p:nvSpPr>
        <p:spPr>
          <a:xfrm>
            <a:off x="52029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610D47F8-9915-4A3B-B915-B606487A1CC0}"/>
              </a:ext>
            </a:extLst>
          </p:cNvPr>
          <p:cNvSpPr/>
          <p:nvPr/>
        </p:nvSpPr>
        <p:spPr>
          <a:xfrm>
            <a:off x="54315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DE2FB78D-C2C0-435C-BC30-E9773C96301A}"/>
              </a:ext>
            </a:extLst>
          </p:cNvPr>
          <p:cNvSpPr/>
          <p:nvPr/>
        </p:nvSpPr>
        <p:spPr>
          <a:xfrm>
            <a:off x="5660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C04735C-5574-4711-909A-CB081691C8D6}"/>
              </a:ext>
            </a:extLst>
          </p:cNvPr>
          <p:cNvSpPr/>
          <p:nvPr/>
        </p:nvSpPr>
        <p:spPr>
          <a:xfrm>
            <a:off x="5888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F776FC69-99BD-4491-8F47-E6F5348DCBDE}"/>
              </a:ext>
            </a:extLst>
          </p:cNvPr>
          <p:cNvSpPr/>
          <p:nvPr/>
        </p:nvSpPr>
        <p:spPr>
          <a:xfrm>
            <a:off x="61173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864991D-0947-4801-BD70-3EBF84C9758E}"/>
              </a:ext>
            </a:extLst>
          </p:cNvPr>
          <p:cNvSpPr/>
          <p:nvPr/>
        </p:nvSpPr>
        <p:spPr>
          <a:xfrm>
            <a:off x="63459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A91F4A97-6F83-4B80-9C20-FCA4DDCDF428}"/>
              </a:ext>
            </a:extLst>
          </p:cNvPr>
          <p:cNvSpPr/>
          <p:nvPr/>
        </p:nvSpPr>
        <p:spPr>
          <a:xfrm>
            <a:off x="65745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D1774A19-B7D8-4BA4-8708-55E20DC89E62}"/>
              </a:ext>
            </a:extLst>
          </p:cNvPr>
          <p:cNvSpPr/>
          <p:nvPr/>
        </p:nvSpPr>
        <p:spPr>
          <a:xfrm>
            <a:off x="6803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239042D5-2C71-4F8D-8E0F-F7A07633FAC1}"/>
              </a:ext>
            </a:extLst>
          </p:cNvPr>
          <p:cNvSpPr/>
          <p:nvPr/>
        </p:nvSpPr>
        <p:spPr>
          <a:xfrm>
            <a:off x="7031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0C390388-3A3D-41F1-A9A7-27050E8F37D2}"/>
              </a:ext>
            </a:extLst>
          </p:cNvPr>
          <p:cNvSpPr/>
          <p:nvPr/>
        </p:nvSpPr>
        <p:spPr>
          <a:xfrm>
            <a:off x="72603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6A3FA18B-DDE0-4E49-8CAF-89E4AF6D7AFF}"/>
              </a:ext>
            </a:extLst>
          </p:cNvPr>
          <p:cNvSpPr/>
          <p:nvPr/>
        </p:nvSpPr>
        <p:spPr>
          <a:xfrm>
            <a:off x="74889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B3E9F041-0814-4297-BEBA-DD627E723BF4}"/>
              </a:ext>
            </a:extLst>
          </p:cNvPr>
          <p:cNvSpPr/>
          <p:nvPr/>
        </p:nvSpPr>
        <p:spPr>
          <a:xfrm>
            <a:off x="77175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F024C323-1B5D-491C-BC0B-EAF0F726C259}"/>
              </a:ext>
            </a:extLst>
          </p:cNvPr>
          <p:cNvSpPr/>
          <p:nvPr/>
        </p:nvSpPr>
        <p:spPr>
          <a:xfrm>
            <a:off x="7946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C36C56EE-F5EA-4813-A31D-12A0D2C4969D}"/>
              </a:ext>
            </a:extLst>
          </p:cNvPr>
          <p:cNvSpPr/>
          <p:nvPr/>
        </p:nvSpPr>
        <p:spPr>
          <a:xfrm>
            <a:off x="8174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C547BBD5-4311-4959-BFB7-912999449FC5}"/>
              </a:ext>
            </a:extLst>
          </p:cNvPr>
          <p:cNvSpPr/>
          <p:nvPr/>
        </p:nvSpPr>
        <p:spPr>
          <a:xfrm>
            <a:off x="84033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D2CC727-4D26-45F2-9F1A-036480B6B80B}"/>
              </a:ext>
            </a:extLst>
          </p:cNvPr>
          <p:cNvSpPr/>
          <p:nvPr/>
        </p:nvSpPr>
        <p:spPr>
          <a:xfrm>
            <a:off x="86319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B77179ED-99BA-4F99-AF09-BE83DA76E9F5}"/>
              </a:ext>
            </a:extLst>
          </p:cNvPr>
          <p:cNvSpPr/>
          <p:nvPr/>
        </p:nvSpPr>
        <p:spPr>
          <a:xfrm>
            <a:off x="88605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8484F3D7-9026-4A52-8929-F6F5AD8614F7}"/>
              </a:ext>
            </a:extLst>
          </p:cNvPr>
          <p:cNvSpPr/>
          <p:nvPr/>
        </p:nvSpPr>
        <p:spPr>
          <a:xfrm>
            <a:off x="9089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38B0E2F-E2DF-48B5-942C-2527B4776928}"/>
              </a:ext>
            </a:extLst>
          </p:cNvPr>
          <p:cNvSpPr/>
          <p:nvPr/>
        </p:nvSpPr>
        <p:spPr>
          <a:xfrm>
            <a:off x="9317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61AC7A18-FD1C-49BB-ABAB-908EDE36FF6C}"/>
              </a:ext>
            </a:extLst>
          </p:cNvPr>
          <p:cNvSpPr/>
          <p:nvPr/>
        </p:nvSpPr>
        <p:spPr>
          <a:xfrm>
            <a:off x="95463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C14DF876-434E-4CD4-A8DD-86AEB79DF28C}"/>
              </a:ext>
            </a:extLst>
          </p:cNvPr>
          <p:cNvSpPr/>
          <p:nvPr/>
        </p:nvSpPr>
        <p:spPr>
          <a:xfrm>
            <a:off x="97749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01288755-3957-4FFC-9617-EDB821F76C07}"/>
              </a:ext>
            </a:extLst>
          </p:cNvPr>
          <p:cNvSpPr/>
          <p:nvPr/>
        </p:nvSpPr>
        <p:spPr>
          <a:xfrm>
            <a:off x="10003536" y="5337464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F6A6724B-D82B-4C9C-B730-A23FEC311887}"/>
              </a:ext>
            </a:extLst>
          </p:cNvPr>
          <p:cNvSpPr/>
          <p:nvPr/>
        </p:nvSpPr>
        <p:spPr>
          <a:xfrm>
            <a:off x="102321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89EFF424-E8FB-47DD-BC27-FA44988306AE}"/>
              </a:ext>
            </a:extLst>
          </p:cNvPr>
          <p:cNvSpPr/>
          <p:nvPr/>
        </p:nvSpPr>
        <p:spPr>
          <a:xfrm>
            <a:off x="10460736" y="5337464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57DC01D7-B447-409A-A756-C880A9CE9225}"/>
              </a:ext>
            </a:extLst>
          </p:cNvPr>
          <p:cNvSpPr/>
          <p:nvPr/>
        </p:nvSpPr>
        <p:spPr>
          <a:xfrm>
            <a:off x="15453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61B597D-9326-4E4B-A536-08FC857F38D8}"/>
              </a:ext>
            </a:extLst>
          </p:cNvPr>
          <p:cNvSpPr/>
          <p:nvPr/>
        </p:nvSpPr>
        <p:spPr>
          <a:xfrm>
            <a:off x="17739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20D6B7-A57A-46AD-A1E5-83C69F211597}"/>
              </a:ext>
            </a:extLst>
          </p:cNvPr>
          <p:cNvSpPr/>
          <p:nvPr/>
        </p:nvSpPr>
        <p:spPr>
          <a:xfrm>
            <a:off x="2002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AC863AE2-FCCF-449B-B19D-C579C575FECE}"/>
              </a:ext>
            </a:extLst>
          </p:cNvPr>
          <p:cNvSpPr/>
          <p:nvPr/>
        </p:nvSpPr>
        <p:spPr>
          <a:xfrm>
            <a:off x="2231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179DDB2E-F3FB-4D98-9C55-5661D36377AC}"/>
              </a:ext>
            </a:extLst>
          </p:cNvPr>
          <p:cNvSpPr/>
          <p:nvPr/>
        </p:nvSpPr>
        <p:spPr>
          <a:xfrm>
            <a:off x="24597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3DF49C32-8521-4BA4-BDCF-4080BD29A2CC}"/>
              </a:ext>
            </a:extLst>
          </p:cNvPr>
          <p:cNvSpPr/>
          <p:nvPr/>
        </p:nvSpPr>
        <p:spPr>
          <a:xfrm>
            <a:off x="26883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D9BDE49-17BF-4078-9CE2-12973891936A}"/>
              </a:ext>
            </a:extLst>
          </p:cNvPr>
          <p:cNvSpPr/>
          <p:nvPr/>
        </p:nvSpPr>
        <p:spPr>
          <a:xfrm>
            <a:off x="29169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2255D3F6-ABCD-403E-B6DD-039424D047D6}"/>
              </a:ext>
            </a:extLst>
          </p:cNvPr>
          <p:cNvSpPr/>
          <p:nvPr/>
        </p:nvSpPr>
        <p:spPr>
          <a:xfrm>
            <a:off x="3145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5F79D858-E311-4C83-A658-B0D28089AB5C}"/>
              </a:ext>
            </a:extLst>
          </p:cNvPr>
          <p:cNvSpPr/>
          <p:nvPr/>
        </p:nvSpPr>
        <p:spPr>
          <a:xfrm>
            <a:off x="3374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8775BC4-4F2C-4BD4-91E2-C5FBDBD99F7C}"/>
              </a:ext>
            </a:extLst>
          </p:cNvPr>
          <p:cNvSpPr/>
          <p:nvPr/>
        </p:nvSpPr>
        <p:spPr>
          <a:xfrm>
            <a:off x="3602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DA0A2A71-AA41-4EF6-AA5F-429F3FD68A70}"/>
              </a:ext>
            </a:extLst>
          </p:cNvPr>
          <p:cNvSpPr/>
          <p:nvPr/>
        </p:nvSpPr>
        <p:spPr>
          <a:xfrm>
            <a:off x="38313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8996A7E7-6234-4FCC-84BB-FC0FB2B965E9}"/>
              </a:ext>
            </a:extLst>
          </p:cNvPr>
          <p:cNvSpPr/>
          <p:nvPr/>
        </p:nvSpPr>
        <p:spPr>
          <a:xfrm>
            <a:off x="40599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588665-9220-4738-A0CB-A4B2D1C43F16}"/>
              </a:ext>
            </a:extLst>
          </p:cNvPr>
          <p:cNvSpPr/>
          <p:nvPr/>
        </p:nvSpPr>
        <p:spPr>
          <a:xfrm>
            <a:off x="4288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285D0907-B4E1-487F-988D-731C1271E72D}"/>
              </a:ext>
            </a:extLst>
          </p:cNvPr>
          <p:cNvSpPr/>
          <p:nvPr/>
        </p:nvSpPr>
        <p:spPr>
          <a:xfrm>
            <a:off x="4517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6E7A0F7C-15C0-4727-9FD8-87E4F79CC7C1}"/>
              </a:ext>
            </a:extLst>
          </p:cNvPr>
          <p:cNvSpPr/>
          <p:nvPr/>
        </p:nvSpPr>
        <p:spPr>
          <a:xfrm>
            <a:off x="47457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E10BAD6-AD88-4549-90E6-F8CB0AE9E650}"/>
              </a:ext>
            </a:extLst>
          </p:cNvPr>
          <p:cNvSpPr/>
          <p:nvPr/>
        </p:nvSpPr>
        <p:spPr>
          <a:xfrm>
            <a:off x="49743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7B98A816-A610-41FE-B5A1-3162EF838E34}"/>
              </a:ext>
            </a:extLst>
          </p:cNvPr>
          <p:cNvSpPr/>
          <p:nvPr/>
        </p:nvSpPr>
        <p:spPr>
          <a:xfrm>
            <a:off x="52029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55D50AF2-BF75-48E5-BE5D-890A68FA18F6}"/>
              </a:ext>
            </a:extLst>
          </p:cNvPr>
          <p:cNvSpPr/>
          <p:nvPr/>
        </p:nvSpPr>
        <p:spPr>
          <a:xfrm>
            <a:off x="54315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7854CF45-E273-45E1-9F60-13990B587E15}"/>
              </a:ext>
            </a:extLst>
          </p:cNvPr>
          <p:cNvSpPr/>
          <p:nvPr/>
        </p:nvSpPr>
        <p:spPr>
          <a:xfrm>
            <a:off x="56601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FB6640DB-B996-4427-A895-A768074CA90C}"/>
              </a:ext>
            </a:extLst>
          </p:cNvPr>
          <p:cNvSpPr/>
          <p:nvPr/>
        </p:nvSpPr>
        <p:spPr>
          <a:xfrm>
            <a:off x="58887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D5D3B1B8-4001-4E8D-8D2B-D963C193227B}"/>
              </a:ext>
            </a:extLst>
          </p:cNvPr>
          <p:cNvSpPr/>
          <p:nvPr/>
        </p:nvSpPr>
        <p:spPr>
          <a:xfrm>
            <a:off x="61173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F2D278A-FE6D-4707-B992-93FC7950490D}"/>
              </a:ext>
            </a:extLst>
          </p:cNvPr>
          <p:cNvSpPr/>
          <p:nvPr/>
        </p:nvSpPr>
        <p:spPr>
          <a:xfrm>
            <a:off x="63459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870B4D7E-CBFE-4DEE-BF31-43190E8E50BD}"/>
              </a:ext>
            </a:extLst>
          </p:cNvPr>
          <p:cNvSpPr/>
          <p:nvPr/>
        </p:nvSpPr>
        <p:spPr>
          <a:xfrm>
            <a:off x="65745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8A10CEDA-F111-44B7-8E53-670E3F6FDB41}"/>
              </a:ext>
            </a:extLst>
          </p:cNvPr>
          <p:cNvSpPr/>
          <p:nvPr/>
        </p:nvSpPr>
        <p:spPr>
          <a:xfrm>
            <a:off x="68031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23BB92AE-23B0-4AE1-9D62-169F98D3787A}"/>
              </a:ext>
            </a:extLst>
          </p:cNvPr>
          <p:cNvSpPr/>
          <p:nvPr/>
        </p:nvSpPr>
        <p:spPr>
          <a:xfrm>
            <a:off x="70317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1DED1F8B-A351-4493-9557-3614D299192D}"/>
              </a:ext>
            </a:extLst>
          </p:cNvPr>
          <p:cNvSpPr/>
          <p:nvPr/>
        </p:nvSpPr>
        <p:spPr>
          <a:xfrm>
            <a:off x="72603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15FA4E7B-8E48-4058-879C-237203096C9D}"/>
              </a:ext>
            </a:extLst>
          </p:cNvPr>
          <p:cNvSpPr/>
          <p:nvPr/>
        </p:nvSpPr>
        <p:spPr>
          <a:xfrm>
            <a:off x="74889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0AFB693A-B5D1-451C-8F7F-8FD84364765C}"/>
              </a:ext>
            </a:extLst>
          </p:cNvPr>
          <p:cNvSpPr/>
          <p:nvPr/>
        </p:nvSpPr>
        <p:spPr>
          <a:xfrm>
            <a:off x="77175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46F9BA1-1DDC-47FC-A434-BB05AE3125FA}"/>
              </a:ext>
            </a:extLst>
          </p:cNvPr>
          <p:cNvSpPr/>
          <p:nvPr/>
        </p:nvSpPr>
        <p:spPr>
          <a:xfrm>
            <a:off x="79461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4C622DE3-D176-4FD6-B9A4-472F1DBEC4E8}"/>
              </a:ext>
            </a:extLst>
          </p:cNvPr>
          <p:cNvSpPr/>
          <p:nvPr/>
        </p:nvSpPr>
        <p:spPr>
          <a:xfrm>
            <a:off x="81747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D6DB663E-C3CF-4F7C-B1C1-B498C1760DC9}"/>
              </a:ext>
            </a:extLst>
          </p:cNvPr>
          <p:cNvSpPr/>
          <p:nvPr/>
        </p:nvSpPr>
        <p:spPr>
          <a:xfrm>
            <a:off x="84033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E67808B2-E484-4B27-B638-0E44779BBFDD}"/>
              </a:ext>
            </a:extLst>
          </p:cNvPr>
          <p:cNvSpPr/>
          <p:nvPr/>
        </p:nvSpPr>
        <p:spPr>
          <a:xfrm>
            <a:off x="86319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739ADF19-3313-4730-AF3E-D1E7C962D448}"/>
              </a:ext>
            </a:extLst>
          </p:cNvPr>
          <p:cNvSpPr/>
          <p:nvPr/>
        </p:nvSpPr>
        <p:spPr>
          <a:xfrm>
            <a:off x="8860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D4F1337D-3169-4803-BCAA-488102AF4A28}"/>
              </a:ext>
            </a:extLst>
          </p:cNvPr>
          <p:cNvSpPr/>
          <p:nvPr/>
        </p:nvSpPr>
        <p:spPr>
          <a:xfrm>
            <a:off x="9089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9563BC41-43F4-4FC3-B516-0B899596AE2F}"/>
              </a:ext>
            </a:extLst>
          </p:cNvPr>
          <p:cNvSpPr/>
          <p:nvPr/>
        </p:nvSpPr>
        <p:spPr>
          <a:xfrm>
            <a:off x="9317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4CCD61A-E3DC-45E6-AA73-FA7EC974DBCA}"/>
              </a:ext>
            </a:extLst>
          </p:cNvPr>
          <p:cNvSpPr/>
          <p:nvPr/>
        </p:nvSpPr>
        <p:spPr>
          <a:xfrm>
            <a:off x="95463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F74AC404-BF1A-4075-98A4-D7BAA24CA020}"/>
              </a:ext>
            </a:extLst>
          </p:cNvPr>
          <p:cNvSpPr/>
          <p:nvPr/>
        </p:nvSpPr>
        <p:spPr>
          <a:xfrm>
            <a:off x="9774936" y="5554252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F0B32B39-707B-4079-98B5-9F0234E788E0}"/>
              </a:ext>
            </a:extLst>
          </p:cNvPr>
          <p:cNvSpPr/>
          <p:nvPr/>
        </p:nvSpPr>
        <p:spPr>
          <a:xfrm>
            <a:off x="100035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DCB55345-4EF3-451F-8FB5-2ECF5FF46A10}"/>
              </a:ext>
            </a:extLst>
          </p:cNvPr>
          <p:cNvSpPr/>
          <p:nvPr/>
        </p:nvSpPr>
        <p:spPr>
          <a:xfrm>
            <a:off x="102321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CBB7E9BD-128C-4CB8-A442-416087510830}"/>
              </a:ext>
            </a:extLst>
          </p:cNvPr>
          <p:cNvSpPr/>
          <p:nvPr/>
        </p:nvSpPr>
        <p:spPr>
          <a:xfrm>
            <a:off x="10460736" y="5554252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22596CC4-B225-4C04-8B06-19D9F37C757F}"/>
              </a:ext>
            </a:extLst>
          </p:cNvPr>
          <p:cNvSpPr/>
          <p:nvPr/>
        </p:nvSpPr>
        <p:spPr>
          <a:xfrm>
            <a:off x="1545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7971B135-9A49-44D5-83F8-C8574648388B}"/>
              </a:ext>
            </a:extLst>
          </p:cNvPr>
          <p:cNvSpPr/>
          <p:nvPr/>
        </p:nvSpPr>
        <p:spPr>
          <a:xfrm>
            <a:off x="1773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F4B75832-CA75-48D7-9D5D-5B4F33CA4494}"/>
              </a:ext>
            </a:extLst>
          </p:cNvPr>
          <p:cNvSpPr/>
          <p:nvPr/>
        </p:nvSpPr>
        <p:spPr>
          <a:xfrm>
            <a:off x="2002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1199AC79-EB53-453B-A24E-AAAEF76B6F45}"/>
              </a:ext>
            </a:extLst>
          </p:cNvPr>
          <p:cNvSpPr/>
          <p:nvPr/>
        </p:nvSpPr>
        <p:spPr>
          <a:xfrm>
            <a:off x="2231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736643CB-CE16-49B2-99C3-A1DB91E1A699}"/>
              </a:ext>
            </a:extLst>
          </p:cNvPr>
          <p:cNvSpPr/>
          <p:nvPr/>
        </p:nvSpPr>
        <p:spPr>
          <a:xfrm>
            <a:off x="2459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C21EC81-AAD8-4D71-A771-FDBA3964F7D1}"/>
              </a:ext>
            </a:extLst>
          </p:cNvPr>
          <p:cNvSpPr/>
          <p:nvPr/>
        </p:nvSpPr>
        <p:spPr>
          <a:xfrm>
            <a:off x="2688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0DCE5E72-6DB5-4D39-90A4-F1C88578BC3F}"/>
              </a:ext>
            </a:extLst>
          </p:cNvPr>
          <p:cNvSpPr/>
          <p:nvPr/>
        </p:nvSpPr>
        <p:spPr>
          <a:xfrm>
            <a:off x="2916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9701409-40F4-44AA-AFA5-F3655E7E5CDC}"/>
              </a:ext>
            </a:extLst>
          </p:cNvPr>
          <p:cNvSpPr/>
          <p:nvPr/>
        </p:nvSpPr>
        <p:spPr>
          <a:xfrm>
            <a:off x="3145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9D974FCD-7774-4FBD-98CC-5842792E2487}"/>
              </a:ext>
            </a:extLst>
          </p:cNvPr>
          <p:cNvSpPr/>
          <p:nvPr/>
        </p:nvSpPr>
        <p:spPr>
          <a:xfrm>
            <a:off x="3374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0B71279D-A998-441A-8296-F6A6BD61010E}"/>
              </a:ext>
            </a:extLst>
          </p:cNvPr>
          <p:cNvSpPr/>
          <p:nvPr/>
        </p:nvSpPr>
        <p:spPr>
          <a:xfrm>
            <a:off x="3602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894034B-A492-4BA1-BF28-9536FCD2BD4B}"/>
              </a:ext>
            </a:extLst>
          </p:cNvPr>
          <p:cNvSpPr/>
          <p:nvPr/>
        </p:nvSpPr>
        <p:spPr>
          <a:xfrm>
            <a:off x="3831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4970ABB6-BCF1-4CC9-934E-CB59F776265F}"/>
              </a:ext>
            </a:extLst>
          </p:cNvPr>
          <p:cNvSpPr/>
          <p:nvPr/>
        </p:nvSpPr>
        <p:spPr>
          <a:xfrm>
            <a:off x="4059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431D980F-0EDA-41FB-869E-8C8BAA6B501A}"/>
              </a:ext>
            </a:extLst>
          </p:cNvPr>
          <p:cNvSpPr/>
          <p:nvPr/>
        </p:nvSpPr>
        <p:spPr>
          <a:xfrm>
            <a:off x="4288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15E5BAC-C931-43E8-B799-F44B3D80F6CF}"/>
              </a:ext>
            </a:extLst>
          </p:cNvPr>
          <p:cNvSpPr/>
          <p:nvPr/>
        </p:nvSpPr>
        <p:spPr>
          <a:xfrm>
            <a:off x="45171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3CDA56DA-E634-4713-BE1A-2A34BD953F19}"/>
              </a:ext>
            </a:extLst>
          </p:cNvPr>
          <p:cNvSpPr/>
          <p:nvPr/>
        </p:nvSpPr>
        <p:spPr>
          <a:xfrm>
            <a:off x="4745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7576DE0-1271-4078-A52F-EF99E840F20C}"/>
              </a:ext>
            </a:extLst>
          </p:cNvPr>
          <p:cNvSpPr/>
          <p:nvPr/>
        </p:nvSpPr>
        <p:spPr>
          <a:xfrm>
            <a:off x="4974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88C4103A-D3F6-4F1B-B087-2601585CA8E9}"/>
              </a:ext>
            </a:extLst>
          </p:cNvPr>
          <p:cNvSpPr/>
          <p:nvPr/>
        </p:nvSpPr>
        <p:spPr>
          <a:xfrm>
            <a:off x="5202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F42D6B09-227A-4DC6-A3DE-B1191B792013}"/>
              </a:ext>
            </a:extLst>
          </p:cNvPr>
          <p:cNvSpPr/>
          <p:nvPr/>
        </p:nvSpPr>
        <p:spPr>
          <a:xfrm>
            <a:off x="5431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E682ACF3-F2CF-4CF2-A510-8FF841DD6A6D}"/>
              </a:ext>
            </a:extLst>
          </p:cNvPr>
          <p:cNvSpPr/>
          <p:nvPr/>
        </p:nvSpPr>
        <p:spPr>
          <a:xfrm>
            <a:off x="5660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8C7DC31-B0A1-4FC5-B6F4-C78CB002F79A}"/>
              </a:ext>
            </a:extLst>
          </p:cNvPr>
          <p:cNvSpPr/>
          <p:nvPr/>
        </p:nvSpPr>
        <p:spPr>
          <a:xfrm>
            <a:off x="5888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F87F4330-45EA-46E4-AE0D-79C5FF7C7CE2}"/>
              </a:ext>
            </a:extLst>
          </p:cNvPr>
          <p:cNvSpPr/>
          <p:nvPr/>
        </p:nvSpPr>
        <p:spPr>
          <a:xfrm>
            <a:off x="6117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3793D159-92D9-4C08-BF16-01019A6FF829}"/>
              </a:ext>
            </a:extLst>
          </p:cNvPr>
          <p:cNvSpPr/>
          <p:nvPr/>
        </p:nvSpPr>
        <p:spPr>
          <a:xfrm>
            <a:off x="6345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A91E2806-A583-4EFB-8CDD-A5955BB2B153}"/>
              </a:ext>
            </a:extLst>
          </p:cNvPr>
          <p:cNvSpPr/>
          <p:nvPr/>
        </p:nvSpPr>
        <p:spPr>
          <a:xfrm>
            <a:off x="6574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F7769D91-0393-454E-BEBD-321D554AB2E9}"/>
              </a:ext>
            </a:extLst>
          </p:cNvPr>
          <p:cNvSpPr/>
          <p:nvPr/>
        </p:nvSpPr>
        <p:spPr>
          <a:xfrm>
            <a:off x="6803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2E1E636-00AD-4913-9D1C-6E0CB3DCC70F}"/>
              </a:ext>
            </a:extLst>
          </p:cNvPr>
          <p:cNvSpPr/>
          <p:nvPr/>
        </p:nvSpPr>
        <p:spPr>
          <a:xfrm>
            <a:off x="7031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37D7E64B-F2C2-4382-9FD9-B802D5E313B5}"/>
              </a:ext>
            </a:extLst>
          </p:cNvPr>
          <p:cNvSpPr/>
          <p:nvPr/>
        </p:nvSpPr>
        <p:spPr>
          <a:xfrm>
            <a:off x="7260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FA269DF-5BB0-4038-BE14-9146580FC196}"/>
              </a:ext>
            </a:extLst>
          </p:cNvPr>
          <p:cNvSpPr/>
          <p:nvPr/>
        </p:nvSpPr>
        <p:spPr>
          <a:xfrm>
            <a:off x="7488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5B6245B4-0293-49DB-805A-315F20ACB0F2}"/>
              </a:ext>
            </a:extLst>
          </p:cNvPr>
          <p:cNvSpPr/>
          <p:nvPr/>
        </p:nvSpPr>
        <p:spPr>
          <a:xfrm>
            <a:off x="7717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96AACFA1-2AD1-483D-B284-3BB14BF319A2}"/>
              </a:ext>
            </a:extLst>
          </p:cNvPr>
          <p:cNvSpPr/>
          <p:nvPr/>
        </p:nvSpPr>
        <p:spPr>
          <a:xfrm>
            <a:off x="7946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0B3D46CF-14A1-419B-8500-B17A02CA4949}"/>
              </a:ext>
            </a:extLst>
          </p:cNvPr>
          <p:cNvSpPr/>
          <p:nvPr/>
        </p:nvSpPr>
        <p:spPr>
          <a:xfrm>
            <a:off x="81747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D2AF4927-3A03-4209-BF57-8DD6B3B59107}"/>
              </a:ext>
            </a:extLst>
          </p:cNvPr>
          <p:cNvSpPr/>
          <p:nvPr/>
        </p:nvSpPr>
        <p:spPr>
          <a:xfrm>
            <a:off x="84033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A444D05A-B1BC-4072-B13D-F4187F8C52EA}"/>
              </a:ext>
            </a:extLst>
          </p:cNvPr>
          <p:cNvSpPr/>
          <p:nvPr/>
        </p:nvSpPr>
        <p:spPr>
          <a:xfrm>
            <a:off x="8631936" y="5771040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67CD54F4-FAC5-4C40-8CEF-C796E08B4C5B}"/>
              </a:ext>
            </a:extLst>
          </p:cNvPr>
          <p:cNvSpPr/>
          <p:nvPr/>
        </p:nvSpPr>
        <p:spPr>
          <a:xfrm>
            <a:off x="8860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3F848115-73AD-411C-BD33-4E614661963B}"/>
              </a:ext>
            </a:extLst>
          </p:cNvPr>
          <p:cNvSpPr/>
          <p:nvPr/>
        </p:nvSpPr>
        <p:spPr>
          <a:xfrm>
            <a:off x="9089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1C8CBA89-3552-4C4E-9EE7-FDB112BE1166}"/>
              </a:ext>
            </a:extLst>
          </p:cNvPr>
          <p:cNvSpPr/>
          <p:nvPr/>
        </p:nvSpPr>
        <p:spPr>
          <a:xfrm>
            <a:off x="9317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5EAB4D5A-91BE-4CE2-A291-91E0F0E79AF2}"/>
              </a:ext>
            </a:extLst>
          </p:cNvPr>
          <p:cNvSpPr/>
          <p:nvPr/>
        </p:nvSpPr>
        <p:spPr>
          <a:xfrm>
            <a:off x="95463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1216D2EA-2A7E-43F7-8C50-F12E00DE531A}"/>
              </a:ext>
            </a:extLst>
          </p:cNvPr>
          <p:cNvSpPr/>
          <p:nvPr/>
        </p:nvSpPr>
        <p:spPr>
          <a:xfrm>
            <a:off x="97749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8FC23CA-3BF7-40B3-B3FD-FC0B90D6709A}"/>
              </a:ext>
            </a:extLst>
          </p:cNvPr>
          <p:cNvSpPr/>
          <p:nvPr/>
        </p:nvSpPr>
        <p:spPr>
          <a:xfrm>
            <a:off x="100035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41B6DE3C-B9CC-4717-BBB1-E9608FA6AD02}"/>
              </a:ext>
            </a:extLst>
          </p:cNvPr>
          <p:cNvSpPr/>
          <p:nvPr/>
        </p:nvSpPr>
        <p:spPr>
          <a:xfrm>
            <a:off x="102321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9F60C2B-FB14-4E75-AF8E-DBACC95B8B6F}"/>
              </a:ext>
            </a:extLst>
          </p:cNvPr>
          <p:cNvSpPr/>
          <p:nvPr/>
        </p:nvSpPr>
        <p:spPr>
          <a:xfrm>
            <a:off x="10460736" y="5771040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58C401B5-C5B2-42ED-9DF1-ACB9C257C54A}"/>
              </a:ext>
            </a:extLst>
          </p:cNvPr>
          <p:cNvSpPr/>
          <p:nvPr/>
        </p:nvSpPr>
        <p:spPr>
          <a:xfrm>
            <a:off x="1545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6A05DED-02ED-49F1-A178-BE4B0F19F43D}"/>
              </a:ext>
            </a:extLst>
          </p:cNvPr>
          <p:cNvSpPr/>
          <p:nvPr/>
        </p:nvSpPr>
        <p:spPr>
          <a:xfrm>
            <a:off x="1773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A09AA385-EF00-4AAF-AE74-3954616BB8E8}"/>
              </a:ext>
            </a:extLst>
          </p:cNvPr>
          <p:cNvSpPr/>
          <p:nvPr/>
        </p:nvSpPr>
        <p:spPr>
          <a:xfrm>
            <a:off x="2002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1F88F465-C958-4248-A6AF-668885CD4478}"/>
              </a:ext>
            </a:extLst>
          </p:cNvPr>
          <p:cNvSpPr/>
          <p:nvPr/>
        </p:nvSpPr>
        <p:spPr>
          <a:xfrm>
            <a:off x="22311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DB6A2D47-F21A-4EEF-AEA0-FA6D5E548987}"/>
              </a:ext>
            </a:extLst>
          </p:cNvPr>
          <p:cNvSpPr/>
          <p:nvPr/>
        </p:nvSpPr>
        <p:spPr>
          <a:xfrm>
            <a:off x="24597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3CD53F4C-CA85-4D7F-8C94-F38C17F3BCFB}"/>
              </a:ext>
            </a:extLst>
          </p:cNvPr>
          <p:cNvSpPr/>
          <p:nvPr/>
        </p:nvSpPr>
        <p:spPr>
          <a:xfrm>
            <a:off x="2688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FA92421D-30C8-4A64-B286-C016632C7BE7}"/>
              </a:ext>
            </a:extLst>
          </p:cNvPr>
          <p:cNvSpPr/>
          <p:nvPr/>
        </p:nvSpPr>
        <p:spPr>
          <a:xfrm>
            <a:off x="2916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E76042D1-1A4F-4E2D-A9A5-ABED9878B476}"/>
              </a:ext>
            </a:extLst>
          </p:cNvPr>
          <p:cNvSpPr/>
          <p:nvPr/>
        </p:nvSpPr>
        <p:spPr>
          <a:xfrm>
            <a:off x="3145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DE8F43A-DAC3-4EAF-BAED-85203977F6B7}"/>
              </a:ext>
            </a:extLst>
          </p:cNvPr>
          <p:cNvSpPr/>
          <p:nvPr/>
        </p:nvSpPr>
        <p:spPr>
          <a:xfrm>
            <a:off x="33741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2A7EB57-DC2A-43E6-9548-E1B9EA37B108}"/>
              </a:ext>
            </a:extLst>
          </p:cNvPr>
          <p:cNvSpPr/>
          <p:nvPr/>
        </p:nvSpPr>
        <p:spPr>
          <a:xfrm>
            <a:off x="36027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B87C62A1-5E56-4AF3-9CA9-B75A2A51AF6A}"/>
              </a:ext>
            </a:extLst>
          </p:cNvPr>
          <p:cNvSpPr/>
          <p:nvPr/>
        </p:nvSpPr>
        <p:spPr>
          <a:xfrm>
            <a:off x="3831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57043BA-DFFE-47E1-962E-1E778FEC786F}"/>
              </a:ext>
            </a:extLst>
          </p:cNvPr>
          <p:cNvSpPr/>
          <p:nvPr/>
        </p:nvSpPr>
        <p:spPr>
          <a:xfrm>
            <a:off x="4059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2386BB93-AC6B-40BF-8F78-543B3E8725F9}"/>
              </a:ext>
            </a:extLst>
          </p:cNvPr>
          <p:cNvSpPr/>
          <p:nvPr/>
        </p:nvSpPr>
        <p:spPr>
          <a:xfrm>
            <a:off x="4288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DE2E3E3-0672-4EB2-B7B1-61C596B4C495}"/>
              </a:ext>
            </a:extLst>
          </p:cNvPr>
          <p:cNvSpPr/>
          <p:nvPr/>
        </p:nvSpPr>
        <p:spPr>
          <a:xfrm>
            <a:off x="45171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F46D5460-C8CE-42A2-8430-EE4ABA97B9A9}"/>
              </a:ext>
            </a:extLst>
          </p:cNvPr>
          <p:cNvSpPr/>
          <p:nvPr/>
        </p:nvSpPr>
        <p:spPr>
          <a:xfrm>
            <a:off x="47457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A9515963-2C2E-47BB-A9BF-831C82B37170}"/>
              </a:ext>
            </a:extLst>
          </p:cNvPr>
          <p:cNvSpPr/>
          <p:nvPr/>
        </p:nvSpPr>
        <p:spPr>
          <a:xfrm>
            <a:off x="4974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662D8106-BA33-4B59-B934-D6430A728EFF}"/>
              </a:ext>
            </a:extLst>
          </p:cNvPr>
          <p:cNvSpPr/>
          <p:nvPr/>
        </p:nvSpPr>
        <p:spPr>
          <a:xfrm>
            <a:off x="5202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C0ED9FDB-07F8-4F18-A690-D4E7A4143AB5}"/>
              </a:ext>
            </a:extLst>
          </p:cNvPr>
          <p:cNvSpPr/>
          <p:nvPr/>
        </p:nvSpPr>
        <p:spPr>
          <a:xfrm>
            <a:off x="5431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F68D350D-C22E-40BC-9535-E4C40000AFEC}"/>
              </a:ext>
            </a:extLst>
          </p:cNvPr>
          <p:cNvSpPr/>
          <p:nvPr/>
        </p:nvSpPr>
        <p:spPr>
          <a:xfrm>
            <a:off x="56601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CD21D07B-E9D8-4CC5-83C8-AA2BD7DA9E44}"/>
              </a:ext>
            </a:extLst>
          </p:cNvPr>
          <p:cNvSpPr/>
          <p:nvPr/>
        </p:nvSpPr>
        <p:spPr>
          <a:xfrm>
            <a:off x="58887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A790CDF-1856-4EBB-ABC4-F8CE951A03A5}"/>
              </a:ext>
            </a:extLst>
          </p:cNvPr>
          <p:cNvSpPr/>
          <p:nvPr/>
        </p:nvSpPr>
        <p:spPr>
          <a:xfrm>
            <a:off x="6117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964D2D9-945F-4BF2-8C74-711C1E6C2BBE}"/>
              </a:ext>
            </a:extLst>
          </p:cNvPr>
          <p:cNvSpPr/>
          <p:nvPr/>
        </p:nvSpPr>
        <p:spPr>
          <a:xfrm>
            <a:off x="6345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2A95B2-9355-400E-934E-85ECD5BB58C8}"/>
              </a:ext>
            </a:extLst>
          </p:cNvPr>
          <p:cNvSpPr/>
          <p:nvPr/>
        </p:nvSpPr>
        <p:spPr>
          <a:xfrm>
            <a:off x="6574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98958A2B-0C3F-47BD-8873-E018DCCCE58B}"/>
              </a:ext>
            </a:extLst>
          </p:cNvPr>
          <p:cNvSpPr/>
          <p:nvPr/>
        </p:nvSpPr>
        <p:spPr>
          <a:xfrm>
            <a:off x="68031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1E16F27-1EDF-4458-908D-D30395AA60A1}"/>
              </a:ext>
            </a:extLst>
          </p:cNvPr>
          <p:cNvSpPr/>
          <p:nvPr/>
        </p:nvSpPr>
        <p:spPr>
          <a:xfrm>
            <a:off x="70317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84724630-0A6E-49F9-8F09-A403839AA4DB}"/>
              </a:ext>
            </a:extLst>
          </p:cNvPr>
          <p:cNvSpPr/>
          <p:nvPr/>
        </p:nvSpPr>
        <p:spPr>
          <a:xfrm>
            <a:off x="7260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19955DCA-D441-449D-882F-4DD05EF3811A}"/>
              </a:ext>
            </a:extLst>
          </p:cNvPr>
          <p:cNvSpPr/>
          <p:nvPr/>
        </p:nvSpPr>
        <p:spPr>
          <a:xfrm>
            <a:off x="7488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43D2A588-1827-4898-A37A-17F782D1F22E}"/>
              </a:ext>
            </a:extLst>
          </p:cNvPr>
          <p:cNvSpPr/>
          <p:nvPr/>
        </p:nvSpPr>
        <p:spPr>
          <a:xfrm>
            <a:off x="7717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2D5A4D83-3426-43BC-A286-0643CF0095D0}"/>
              </a:ext>
            </a:extLst>
          </p:cNvPr>
          <p:cNvSpPr/>
          <p:nvPr/>
        </p:nvSpPr>
        <p:spPr>
          <a:xfrm>
            <a:off x="79461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3D1B90EA-2B0F-4276-B29D-BE7D92C499FF}"/>
              </a:ext>
            </a:extLst>
          </p:cNvPr>
          <p:cNvSpPr/>
          <p:nvPr/>
        </p:nvSpPr>
        <p:spPr>
          <a:xfrm>
            <a:off x="8174736" y="5987828"/>
            <a:ext cx="228600" cy="210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BEFABA56-AE21-42F7-BFF7-7514F28BC2F9}"/>
              </a:ext>
            </a:extLst>
          </p:cNvPr>
          <p:cNvSpPr/>
          <p:nvPr/>
        </p:nvSpPr>
        <p:spPr>
          <a:xfrm>
            <a:off x="8403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DB190263-3744-4705-9E39-6812F419D95B}"/>
              </a:ext>
            </a:extLst>
          </p:cNvPr>
          <p:cNvSpPr/>
          <p:nvPr/>
        </p:nvSpPr>
        <p:spPr>
          <a:xfrm>
            <a:off x="8631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8D91EBB6-8F5F-4B59-8CAD-9E30D44CBC83}"/>
              </a:ext>
            </a:extLst>
          </p:cNvPr>
          <p:cNvSpPr/>
          <p:nvPr/>
        </p:nvSpPr>
        <p:spPr>
          <a:xfrm>
            <a:off x="8860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56098169-F1B7-48DC-922C-9F5FA4AF5103}"/>
              </a:ext>
            </a:extLst>
          </p:cNvPr>
          <p:cNvSpPr/>
          <p:nvPr/>
        </p:nvSpPr>
        <p:spPr>
          <a:xfrm>
            <a:off x="90891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10AED7C3-9593-4E3B-A9AA-5BAE74E7ED93}"/>
              </a:ext>
            </a:extLst>
          </p:cNvPr>
          <p:cNvSpPr/>
          <p:nvPr/>
        </p:nvSpPr>
        <p:spPr>
          <a:xfrm>
            <a:off x="93177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0FEF8098-A626-4C9B-A503-3E62D351DC83}"/>
              </a:ext>
            </a:extLst>
          </p:cNvPr>
          <p:cNvSpPr/>
          <p:nvPr/>
        </p:nvSpPr>
        <p:spPr>
          <a:xfrm>
            <a:off x="95463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FAF56AF1-27D8-4093-8E23-52876C23F97C}"/>
              </a:ext>
            </a:extLst>
          </p:cNvPr>
          <p:cNvSpPr/>
          <p:nvPr/>
        </p:nvSpPr>
        <p:spPr>
          <a:xfrm>
            <a:off x="97749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0854F65-6BAD-471E-9A96-27B5DB5C325D}"/>
              </a:ext>
            </a:extLst>
          </p:cNvPr>
          <p:cNvSpPr/>
          <p:nvPr/>
        </p:nvSpPr>
        <p:spPr>
          <a:xfrm>
            <a:off x="100035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5A36455-6C49-45D3-9D6C-5AB2E8A51C56}"/>
              </a:ext>
            </a:extLst>
          </p:cNvPr>
          <p:cNvSpPr/>
          <p:nvPr/>
        </p:nvSpPr>
        <p:spPr>
          <a:xfrm>
            <a:off x="102321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0B80F898-A0B6-4960-82BA-D7D9A5ACC7BC}"/>
              </a:ext>
            </a:extLst>
          </p:cNvPr>
          <p:cNvSpPr/>
          <p:nvPr/>
        </p:nvSpPr>
        <p:spPr>
          <a:xfrm>
            <a:off x="10460736" y="5987828"/>
            <a:ext cx="228600" cy="21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9C90982A-D69C-44E1-AEDF-45B7F38111CF}"/>
              </a:ext>
            </a:extLst>
          </p:cNvPr>
          <p:cNvSpPr/>
          <p:nvPr/>
        </p:nvSpPr>
        <p:spPr>
          <a:xfrm>
            <a:off x="1545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7D7E4486-EFF6-4AF5-9A66-96D87E778F15}"/>
              </a:ext>
            </a:extLst>
          </p:cNvPr>
          <p:cNvSpPr/>
          <p:nvPr/>
        </p:nvSpPr>
        <p:spPr>
          <a:xfrm>
            <a:off x="1773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628A6126-A49F-4BED-9473-DEB1E66A808A}"/>
              </a:ext>
            </a:extLst>
          </p:cNvPr>
          <p:cNvSpPr/>
          <p:nvPr/>
        </p:nvSpPr>
        <p:spPr>
          <a:xfrm>
            <a:off x="2002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09C1E593-31ED-48D9-9142-83E962A75D26}"/>
              </a:ext>
            </a:extLst>
          </p:cNvPr>
          <p:cNvSpPr/>
          <p:nvPr/>
        </p:nvSpPr>
        <p:spPr>
          <a:xfrm>
            <a:off x="2231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77A51C2E-2CEE-428C-9717-96E0934AB5F7}"/>
              </a:ext>
            </a:extLst>
          </p:cNvPr>
          <p:cNvSpPr/>
          <p:nvPr/>
        </p:nvSpPr>
        <p:spPr>
          <a:xfrm>
            <a:off x="2459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294F3F87-F43E-4B3A-B4A9-A2CEEEEF03D8}"/>
              </a:ext>
            </a:extLst>
          </p:cNvPr>
          <p:cNvSpPr/>
          <p:nvPr/>
        </p:nvSpPr>
        <p:spPr>
          <a:xfrm>
            <a:off x="2688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3CB2777A-05EE-4B88-A9F8-D2DC6D227BC1}"/>
              </a:ext>
            </a:extLst>
          </p:cNvPr>
          <p:cNvSpPr/>
          <p:nvPr/>
        </p:nvSpPr>
        <p:spPr>
          <a:xfrm>
            <a:off x="2916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EE21FB63-0CE2-47EE-9A54-402A7B71290B}"/>
              </a:ext>
            </a:extLst>
          </p:cNvPr>
          <p:cNvSpPr/>
          <p:nvPr/>
        </p:nvSpPr>
        <p:spPr>
          <a:xfrm>
            <a:off x="3145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51A2E94-9E50-480A-88E0-D482BD386BDB}"/>
              </a:ext>
            </a:extLst>
          </p:cNvPr>
          <p:cNvSpPr/>
          <p:nvPr/>
        </p:nvSpPr>
        <p:spPr>
          <a:xfrm>
            <a:off x="3374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C729191-3FD5-4B27-B31D-0EF3398781D8}"/>
              </a:ext>
            </a:extLst>
          </p:cNvPr>
          <p:cNvSpPr/>
          <p:nvPr/>
        </p:nvSpPr>
        <p:spPr>
          <a:xfrm>
            <a:off x="3602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5073E6BF-2F4D-45F1-A0AF-18268309CF00}"/>
              </a:ext>
            </a:extLst>
          </p:cNvPr>
          <p:cNvSpPr/>
          <p:nvPr/>
        </p:nvSpPr>
        <p:spPr>
          <a:xfrm>
            <a:off x="3831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708D71B7-E8D3-4CFF-988A-4804B1A3A065}"/>
              </a:ext>
            </a:extLst>
          </p:cNvPr>
          <p:cNvSpPr/>
          <p:nvPr/>
        </p:nvSpPr>
        <p:spPr>
          <a:xfrm>
            <a:off x="4059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65DEE16-6C09-470E-B697-7F752C9399E8}"/>
              </a:ext>
            </a:extLst>
          </p:cNvPr>
          <p:cNvSpPr/>
          <p:nvPr/>
        </p:nvSpPr>
        <p:spPr>
          <a:xfrm>
            <a:off x="4288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B7F07B46-22A1-4806-91D0-6DD2485839F9}"/>
              </a:ext>
            </a:extLst>
          </p:cNvPr>
          <p:cNvSpPr/>
          <p:nvPr/>
        </p:nvSpPr>
        <p:spPr>
          <a:xfrm>
            <a:off x="4517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CBBDF240-7D01-4867-B6CC-E446B9212F9E}"/>
              </a:ext>
            </a:extLst>
          </p:cNvPr>
          <p:cNvSpPr/>
          <p:nvPr/>
        </p:nvSpPr>
        <p:spPr>
          <a:xfrm>
            <a:off x="4745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223EAD89-4A42-49B5-B577-FCACD648B69F}"/>
              </a:ext>
            </a:extLst>
          </p:cNvPr>
          <p:cNvSpPr/>
          <p:nvPr/>
        </p:nvSpPr>
        <p:spPr>
          <a:xfrm>
            <a:off x="4974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D58527AA-84F1-48F9-8B32-5BA6CC3CD8E6}"/>
              </a:ext>
            </a:extLst>
          </p:cNvPr>
          <p:cNvSpPr/>
          <p:nvPr/>
        </p:nvSpPr>
        <p:spPr>
          <a:xfrm>
            <a:off x="5202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04366FE-8DE0-4110-A888-A1592DA81EBA}"/>
              </a:ext>
            </a:extLst>
          </p:cNvPr>
          <p:cNvSpPr/>
          <p:nvPr/>
        </p:nvSpPr>
        <p:spPr>
          <a:xfrm>
            <a:off x="5431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BFC83C3A-AE04-4645-9E21-E119943E786D}"/>
              </a:ext>
            </a:extLst>
          </p:cNvPr>
          <p:cNvSpPr/>
          <p:nvPr/>
        </p:nvSpPr>
        <p:spPr>
          <a:xfrm>
            <a:off x="5660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62E71246-EB6C-4FF5-B1D7-C6440F3E89A9}"/>
              </a:ext>
            </a:extLst>
          </p:cNvPr>
          <p:cNvSpPr/>
          <p:nvPr/>
        </p:nvSpPr>
        <p:spPr>
          <a:xfrm>
            <a:off x="5888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FF637A83-B8D9-4618-8E44-64E9AA770378}"/>
              </a:ext>
            </a:extLst>
          </p:cNvPr>
          <p:cNvSpPr/>
          <p:nvPr/>
        </p:nvSpPr>
        <p:spPr>
          <a:xfrm>
            <a:off x="6117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21AD4569-E8CF-4F91-AF8C-11E2998BC188}"/>
              </a:ext>
            </a:extLst>
          </p:cNvPr>
          <p:cNvSpPr/>
          <p:nvPr/>
        </p:nvSpPr>
        <p:spPr>
          <a:xfrm>
            <a:off x="6345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1883D746-A967-4BC8-93B9-078978E09C2E}"/>
              </a:ext>
            </a:extLst>
          </p:cNvPr>
          <p:cNvSpPr/>
          <p:nvPr/>
        </p:nvSpPr>
        <p:spPr>
          <a:xfrm>
            <a:off x="6574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3FBBDD72-5B89-4D09-A9AD-7CE98646D4AA}"/>
              </a:ext>
            </a:extLst>
          </p:cNvPr>
          <p:cNvSpPr/>
          <p:nvPr/>
        </p:nvSpPr>
        <p:spPr>
          <a:xfrm>
            <a:off x="6803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DF6BE1D6-C12B-4768-AD3D-8F03194AC9CE}"/>
              </a:ext>
            </a:extLst>
          </p:cNvPr>
          <p:cNvSpPr/>
          <p:nvPr/>
        </p:nvSpPr>
        <p:spPr>
          <a:xfrm>
            <a:off x="7031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AF66D177-F39B-4D35-B321-24C7A473A027}"/>
              </a:ext>
            </a:extLst>
          </p:cNvPr>
          <p:cNvSpPr/>
          <p:nvPr/>
        </p:nvSpPr>
        <p:spPr>
          <a:xfrm>
            <a:off x="7260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2E4A3FE2-9DB9-400C-8927-A0247B8C3762}"/>
              </a:ext>
            </a:extLst>
          </p:cNvPr>
          <p:cNvSpPr/>
          <p:nvPr/>
        </p:nvSpPr>
        <p:spPr>
          <a:xfrm>
            <a:off x="7488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DEDD6A27-3D48-4FCF-B349-F2E6D23F3A87}"/>
              </a:ext>
            </a:extLst>
          </p:cNvPr>
          <p:cNvSpPr/>
          <p:nvPr/>
        </p:nvSpPr>
        <p:spPr>
          <a:xfrm>
            <a:off x="7717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E1C4466-B8AB-4E84-B28A-72C72413A865}"/>
              </a:ext>
            </a:extLst>
          </p:cNvPr>
          <p:cNvSpPr/>
          <p:nvPr/>
        </p:nvSpPr>
        <p:spPr>
          <a:xfrm>
            <a:off x="7946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958C0A40-51E9-4216-8985-5D9AC6F79DB1}"/>
              </a:ext>
            </a:extLst>
          </p:cNvPr>
          <p:cNvSpPr/>
          <p:nvPr/>
        </p:nvSpPr>
        <p:spPr>
          <a:xfrm>
            <a:off x="8174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6370D28-2D1C-4E5B-A04A-F4ED99732271}"/>
              </a:ext>
            </a:extLst>
          </p:cNvPr>
          <p:cNvSpPr/>
          <p:nvPr/>
        </p:nvSpPr>
        <p:spPr>
          <a:xfrm>
            <a:off x="8403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398DCB4C-2019-4940-9FDB-917CE7943A6F}"/>
              </a:ext>
            </a:extLst>
          </p:cNvPr>
          <p:cNvSpPr/>
          <p:nvPr/>
        </p:nvSpPr>
        <p:spPr>
          <a:xfrm>
            <a:off x="8631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4C2A9F5E-464A-4196-B8F3-573030E1509F}"/>
              </a:ext>
            </a:extLst>
          </p:cNvPr>
          <p:cNvSpPr/>
          <p:nvPr/>
        </p:nvSpPr>
        <p:spPr>
          <a:xfrm>
            <a:off x="8860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7FBE369-AA5A-4517-97B6-855B5BCF8C66}"/>
              </a:ext>
            </a:extLst>
          </p:cNvPr>
          <p:cNvSpPr/>
          <p:nvPr/>
        </p:nvSpPr>
        <p:spPr>
          <a:xfrm>
            <a:off x="9089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077453CE-51C5-4C96-94E7-06278BBE2D93}"/>
              </a:ext>
            </a:extLst>
          </p:cNvPr>
          <p:cNvSpPr/>
          <p:nvPr/>
        </p:nvSpPr>
        <p:spPr>
          <a:xfrm>
            <a:off x="9317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06D86790-B2AB-44BF-A2CB-17B669C7F5E3}"/>
              </a:ext>
            </a:extLst>
          </p:cNvPr>
          <p:cNvSpPr/>
          <p:nvPr/>
        </p:nvSpPr>
        <p:spPr>
          <a:xfrm>
            <a:off x="95463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0C912CA-C888-4B10-BBB6-62EC95C0E063}"/>
              </a:ext>
            </a:extLst>
          </p:cNvPr>
          <p:cNvSpPr/>
          <p:nvPr/>
        </p:nvSpPr>
        <p:spPr>
          <a:xfrm>
            <a:off x="97749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E787484B-7A18-4227-A251-7BD7CB9F5E0B}"/>
              </a:ext>
            </a:extLst>
          </p:cNvPr>
          <p:cNvSpPr/>
          <p:nvPr/>
        </p:nvSpPr>
        <p:spPr>
          <a:xfrm>
            <a:off x="100035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1B09E599-9579-4D8E-8552-234FA011A9F6}"/>
              </a:ext>
            </a:extLst>
          </p:cNvPr>
          <p:cNvSpPr/>
          <p:nvPr/>
        </p:nvSpPr>
        <p:spPr>
          <a:xfrm>
            <a:off x="102321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9C84496C-EA93-4ED1-845D-BB887D783E26}"/>
              </a:ext>
            </a:extLst>
          </p:cNvPr>
          <p:cNvSpPr/>
          <p:nvPr/>
        </p:nvSpPr>
        <p:spPr>
          <a:xfrm>
            <a:off x="10460736" y="6204616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D3E2CDA9-DC27-44AB-8A23-FBEC430905EE}"/>
              </a:ext>
            </a:extLst>
          </p:cNvPr>
          <p:cNvSpPr/>
          <p:nvPr/>
        </p:nvSpPr>
        <p:spPr>
          <a:xfrm>
            <a:off x="1545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D80B4168-54D8-48BF-B8AA-4FA4DA069750}"/>
              </a:ext>
            </a:extLst>
          </p:cNvPr>
          <p:cNvSpPr/>
          <p:nvPr/>
        </p:nvSpPr>
        <p:spPr>
          <a:xfrm>
            <a:off x="1773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3F49E586-BB29-4947-BEA9-7EDF0B0BF9E0}"/>
              </a:ext>
            </a:extLst>
          </p:cNvPr>
          <p:cNvSpPr/>
          <p:nvPr/>
        </p:nvSpPr>
        <p:spPr>
          <a:xfrm>
            <a:off x="2002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0044294F-8759-4928-B378-52232BBAC698}"/>
              </a:ext>
            </a:extLst>
          </p:cNvPr>
          <p:cNvSpPr/>
          <p:nvPr/>
        </p:nvSpPr>
        <p:spPr>
          <a:xfrm>
            <a:off x="2231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7E2B2FA2-917B-44BF-ACFB-F342B17E50E1}"/>
              </a:ext>
            </a:extLst>
          </p:cNvPr>
          <p:cNvSpPr/>
          <p:nvPr/>
        </p:nvSpPr>
        <p:spPr>
          <a:xfrm>
            <a:off x="2459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BC0391A6-EF0B-4CC7-BA85-FEF5A71F8CCF}"/>
              </a:ext>
            </a:extLst>
          </p:cNvPr>
          <p:cNvSpPr/>
          <p:nvPr/>
        </p:nvSpPr>
        <p:spPr>
          <a:xfrm>
            <a:off x="2688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5FD282AA-245E-4AC9-93A8-EA1F343C5D06}"/>
              </a:ext>
            </a:extLst>
          </p:cNvPr>
          <p:cNvSpPr/>
          <p:nvPr/>
        </p:nvSpPr>
        <p:spPr>
          <a:xfrm>
            <a:off x="2916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41055377-4FBA-4935-9F20-C5EA51482EA3}"/>
              </a:ext>
            </a:extLst>
          </p:cNvPr>
          <p:cNvSpPr/>
          <p:nvPr/>
        </p:nvSpPr>
        <p:spPr>
          <a:xfrm>
            <a:off x="3145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19C7D99C-F95F-4168-BCB8-94EDBF776C2F}"/>
              </a:ext>
            </a:extLst>
          </p:cNvPr>
          <p:cNvSpPr/>
          <p:nvPr/>
        </p:nvSpPr>
        <p:spPr>
          <a:xfrm>
            <a:off x="3374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539033C5-5860-441D-85D7-E122F4DB080F}"/>
              </a:ext>
            </a:extLst>
          </p:cNvPr>
          <p:cNvSpPr/>
          <p:nvPr/>
        </p:nvSpPr>
        <p:spPr>
          <a:xfrm>
            <a:off x="3602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2D09FBA8-6CC2-4A78-B8AA-A27E0E29E233}"/>
              </a:ext>
            </a:extLst>
          </p:cNvPr>
          <p:cNvSpPr/>
          <p:nvPr/>
        </p:nvSpPr>
        <p:spPr>
          <a:xfrm>
            <a:off x="3831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FDB447C7-5BBE-4BAB-96B4-6698918E3236}"/>
              </a:ext>
            </a:extLst>
          </p:cNvPr>
          <p:cNvSpPr/>
          <p:nvPr/>
        </p:nvSpPr>
        <p:spPr>
          <a:xfrm>
            <a:off x="4059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FFB52B00-5C1F-47FE-AE0C-D1FE8F896015}"/>
              </a:ext>
            </a:extLst>
          </p:cNvPr>
          <p:cNvSpPr/>
          <p:nvPr/>
        </p:nvSpPr>
        <p:spPr>
          <a:xfrm>
            <a:off x="4288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2C426813-CD95-470D-BD29-D934CBBB9ACF}"/>
              </a:ext>
            </a:extLst>
          </p:cNvPr>
          <p:cNvSpPr/>
          <p:nvPr/>
        </p:nvSpPr>
        <p:spPr>
          <a:xfrm>
            <a:off x="4517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372CB94D-48C8-42C0-BB9D-D410ED43490C}"/>
              </a:ext>
            </a:extLst>
          </p:cNvPr>
          <p:cNvSpPr/>
          <p:nvPr/>
        </p:nvSpPr>
        <p:spPr>
          <a:xfrm>
            <a:off x="4745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C76BFD14-C936-4A08-9343-C05B00EC5A5E}"/>
              </a:ext>
            </a:extLst>
          </p:cNvPr>
          <p:cNvSpPr/>
          <p:nvPr/>
        </p:nvSpPr>
        <p:spPr>
          <a:xfrm>
            <a:off x="4974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1AF84BBF-FD1D-4AB1-82AF-22ED7ABFD7C4}"/>
              </a:ext>
            </a:extLst>
          </p:cNvPr>
          <p:cNvSpPr/>
          <p:nvPr/>
        </p:nvSpPr>
        <p:spPr>
          <a:xfrm>
            <a:off x="5202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4C57F325-A44A-4A94-AB47-5A84EA20081B}"/>
              </a:ext>
            </a:extLst>
          </p:cNvPr>
          <p:cNvSpPr/>
          <p:nvPr/>
        </p:nvSpPr>
        <p:spPr>
          <a:xfrm>
            <a:off x="5431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F6C06053-9019-468B-B724-C7AC0C97BBDA}"/>
              </a:ext>
            </a:extLst>
          </p:cNvPr>
          <p:cNvSpPr/>
          <p:nvPr/>
        </p:nvSpPr>
        <p:spPr>
          <a:xfrm>
            <a:off x="5660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710059A6-93B6-4839-9E3B-035A786778D0}"/>
              </a:ext>
            </a:extLst>
          </p:cNvPr>
          <p:cNvSpPr/>
          <p:nvPr/>
        </p:nvSpPr>
        <p:spPr>
          <a:xfrm>
            <a:off x="5888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2FB891FE-3D18-4E12-A6E8-A31C03E42FC4}"/>
              </a:ext>
            </a:extLst>
          </p:cNvPr>
          <p:cNvSpPr/>
          <p:nvPr/>
        </p:nvSpPr>
        <p:spPr>
          <a:xfrm>
            <a:off x="6117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18B4459-3150-479B-A386-709EB2993ABA}"/>
              </a:ext>
            </a:extLst>
          </p:cNvPr>
          <p:cNvSpPr/>
          <p:nvPr/>
        </p:nvSpPr>
        <p:spPr>
          <a:xfrm>
            <a:off x="6345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602DA44-E75A-44D2-91CA-A94876540675}"/>
              </a:ext>
            </a:extLst>
          </p:cNvPr>
          <p:cNvSpPr/>
          <p:nvPr/>
        </p:nvSpPr>
        <p:spPr>
          <a:xfrm>
            <a:off x="6574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21D56852-2657-49AB-8CCD-346E544C62B1}"/>
              </a:ext>
            </a:extLst>
          </p:cNvPr>
          <p:cNvSpPr/>
          <p:nvPr/>
        </p:nvSpPr>
        <p:spPr>
          <a:xfrm>
            <a:off x="6803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E498AA00-C810-4988-8FE3-1A2BB2E52CF7}"/>
              </a:ext>
            </a:extLst>
          </p:cNvPr>
          <p:cNvSpPr/>
          <p:nvPr/>
        </p:nvSpPr>
        <p:spPr>
          <a:xfrm>
            <a:off x="7031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D201E35-4CE0-4855-93D1-5638C360F694}"/>
              </a:ext>
            </a:extLst>
          </p:cNvPr>
          <p:cNvSpPr/>
          <p:nvPr/>
        </p:nvSpPr>
        <p:spPr>
          <a:xfrm>
            <a:off x="7260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2C94616D-78D7-4B13-8FCF-C603D77DBD82}"/>
              </a:ext>
            </a:extLst>
          </p:cNvPr>
          <p:cNvSpPr/>
          <p:nvPr/>
        </p:nvSpPr>
        <p:spPr>
          <a:xfrm>
            <a:off x="7488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DAF2E43-1DA6-4DE1-A078-9717FE412046}"/>
              </a:ext>
            </a:extLst>
          </p:cNvPr>
          <p:cNvSpPr/>
          <p:nvPr/>
        </p:nvSpPr>
        <p:spPr>
          <a:xfrm>
            <a:off x="7717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30F52DB-A0D1-4203-AD2E-C78F79974302}"/>
              </a:ext>
            </a:extLst>
          </p:cNvPr>
          <p:cNvSpPr/>
          <p:nvPr/>
        </p:nvSpPr>
        <p:spPr>
          <a:xfrm>
            <a:off x="7946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A1D0A0F-1CA9-426F-BAF4-8AC372A8E858}"/>
              </a:ext>
            </a:extLst>
          </p:cNvPr>
          <p:cNvSpPr/>
          <p:nvPr/>
        </p:nvSpPr>
        <p:spPr>
          <a:xfrm>
            <a:off x="8174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29FFFD7-0EE2-48EB-8C1F-71335F5F0A12}"/>
              </a:ext>
            </a:extLst>
          </p:cNvPr>
          <p:cNvSpPr/>
          <p:nvPr/>
        </p:nvSpPr>
        <p:spPr>
          <a:xfrm>
            <a:off x="8403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C8FD272B-5A00-4ECF-8700-4817DC8E4A55}"/>
              </a:ext>
            </a:extLst>
          </p:cNvPr>
          <p:cNvSpPr/>
          <p:nvPr/>
        </p:nvSpPr>
        <p:spPr>
          <a:xfrm>
            <a:off x="8631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DDF333C-0B07-4AE1-BE45-3B2B80E808AD}"/>
              </a:ext>
            </a:extLst>
          </p:cNvPr>
          <p:cNvSpPr/>
          <p:nvPr/>
        </p:nvSpPr>
        <p:spPr>
          <a:xfrm>
            <a:off x="8860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5BE481D-48D2-4CBD-8956-78BFBB96BDEA}"/>
              </a:ext>
            </a:extLst>
          </p:cNvPr>
          <p:cNvSpPr/>
          <p:nvPr/>
        </p:nvSpPr>
        <p:spPr>
          <a:xfrm>
            <a:off x="9089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E4FEF3-2BDC-4B42-A934-3B1AF35BC548}"/>
              </a:ext>
            </a:extLst>
          </p:cNvPr>
          <p:cNvSpPr/>
          <p:nvPr/>
        </p:nvSpPr>
        <p:spPr>
          <a:xfrm>
            <a:off x="9317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55B3825-9E03-40BF-88EE-F4886E39AAAD}"/>
              </a:ext>
            </a:extLst>
          </p:cNvPr>
          <p:cNvSpPr/>
          <p:nvPr/>
        </p:nvSpPr>
        <p:spPr>
          <a:xfrm>
            <a:off x="95463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785DDA-FE78-4ACE-988F-AB9A5A8D1576}"/>
              </a:ext>
            </a:extLst>
          </p:cNvPr>
          <p:cNvSpPr/>
          <p:nvPr/>
        </p:nvSpPr>
        <p:spPr>
          <a:xfrm>
            <a:off x="97749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0D62F38-D942-4D70-9132-7039A861BC2C}"/>
              </a:ext>
            </a:extLst>
          </p:cNvPr>
          <p:cNvSpPr/>
          <p:nvPr/>
        </p:nvSpPr>
        <p:spPr>
          <a:xfrm>
            <a:off x="100035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A89AEA-F5F8-463D-BE62-68D565B3932F}"/>
              </a:ext>
            </a:extLst>
          </p:cNvPr>
          <p:cNvSpPr/>
          <p:nvPr/>
        </p:nvSpPr>
        <p:spPr>
          <a:xfrm>
            <a:off x="102321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3F2BCC-F348-4988-94F6-02884A0D38A4}"/>
              </a:ext>
            </a:extLst>
          </p:cNvPr>
          <p:cNvSpPr/>
          <p:nvPr/>
        </p:nvSpPr>
        <p:spPr>
          <a:xfrm>
            <a:off x="10460736" y="6421404"/>
            <a:ext cx="228600" cy="210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43" name="Title 1">
            <a:extLst>
              <a:ext uri="{FF2B5EF4-FFF2-40B4-BE49-F238E27FC236}">
                <a16:creationId xmlns:a16="http://schemas.microsoft.com/office/drawing/2014/main" id="{EDBA911C-3952-4B75-828F-62262351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6  KOBOLD</a:t>
            </a:r>
          </a:p>
        </p:txBody>
      </p:sp>
      <p:sp>
        <p:nvSpPr>
          <p:cNvPr id="1044" name="Content Placeholder 2">
            <a:extLst>
              <a:ext uri="{FF2B5EF4-FFF2-40B4-BE49-F238E27FC236}">
                <a16:creationId xmlns:a16="http://schemas.microsoft.com/office/drawing/2014/main" id="{290188EC-F67F-4348-8393-CCE9F9F4E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3869"/>
            <a:ext cx="1502664" cy="4351338"/>
          </a:xfrm>
        </p:spPr>
        <p:txBody>
          <a:bodyPr>
            <a:normAutofit/>
          </a:bodyPr>
          <a:lstStyle/>
          <a:p>
            <a:r>
              <a:rPr lang="en-US" sz="1200" dirty="0"/>
              <a:t>T=TRAPS</a:t>
            </a:r>
          </a:p>
          <a:p>
            <a:r>
              <a:rPr lang="en-US" sz="1200" dirty="0"/>
              <a:t>If have gloves, boxes can be pushed</a:t>
            </a:r>
          </a:p>
          <a:p>
            <a:r>
              <a:rPr lang="en-US" sz="1200" dirty="0"/>
              <a:t>Can shoot boxes to RNG reveal TRAPS</a:t>
            </a:r>
          </a:p>
        </p:txBody>
      </p:sp>
    </p:spTree>
    <p:extLst>
      <p:ext uri="{BB962C8B-B14F-4D97-AF65-F5344CB8AC3E}">
        <p14:creationId xmlns:p14="http://schemas.microsoft.com/office/powerpoint/2010/main" val="116276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13024</TotalTime>
  <Words>568</Words>
  <Application>Microsoft Office PowerPoint</Application>
  <PresentationFormat>Widescreen</PresentationFormat>
  <Paragraphs>335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Destiny Hunter</vt:lpstr>
      <vt:lpstr>Character Creation</vt:lpstr>
      <vt:lpstr>STAGE 1</vt:lpstr>
      <vt:lpstr>STAGE 1 WOLVES</vt:lpstr>
      <vt:lpstr>STAGE 2 BOAR</vt:lpstr>
      <vt:lpstr>STAGE 3  GATORS</vt:lpstr>
      <vt:lpstr>STAGE 4  CROW/OWL</vt:lpstr>
      <vt:lpstr>STAGE 5  BEAR</vt:lpstr>
      <vt:lpstr>STAGE 6  KOBOLD</vt:lpstr>
      <vt:lpstr>STAGE 7   LIONS</vt:lpstr>
      <vt:lpstr>STAGE 8   DRAGON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HIT vs STEALTH BOX</vt:lpstr>
      <vt:lpstr>PowerPoint Presentation</vt:lpstr>
      <vt:lpstr>PowerPoint Presentation</vt:lpstr>
      <vt:lpstr>1</vt:lpstr>
      <vt:lpstr>2</vt:lpstr>
      <vt:lpstr>3</vt:lpstr>
      <vt:lpstr>4</vt:lpstr>
      <vt:lpstr>5</vt:lpstr>
      <vt:lpstr>6</vt:lpstr>
      <vt:lpstr>7</vt:lpstr>
      <vt:lpstr>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R2</vt:lpstr>
      <vt:lpstr>PowerPoint Presentation</vt:lpstr>
      <vt:lpstr>PowerPoint Presentation</vt:lpstr>
      <vt:lpstr>R2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Destiny Hunter</dc:title>
  <dc:creator>Steve Lewis</dc:creator>
  <cp:lastModifiedBy>Steve Lewis</cp:lastModifiedBy>
  <cp:revision>31</cp:revision>
  <dcterms:created xsi:type="dcterms:W3CDTF">2021-04-13T03:46:48Z</dcterms:created>
  <dcterms:modified xsi:type="dcterms:W3CDTF">2021-05-09T05:46:58Z</dcterms:modified>
</cp:coreProperties>
</file>